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4C9DC2-DB60-40E7-90B3-762989C3161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C102568-7302-47BD-909C-04CC2A428FBA}">
      <dgm:prSet/>
      <dgm:spPr/>
      <dgm:t>
        <a:bodyPr/>
        <a:lstStyle/>
        <a:p>
          <a:r>
            <a:rPr lang="lt-LT" b="1"/>
            <a:t>Mentorė</a:t>
          </a:r>
          <a:r>
            <a:rPr lang="lt-LT"/>
            <a:t> – Dalia Dambrauskienė, Šiaulių Centro pradinės mokyklos direktorė</a:t>
          </a:r>
          <a:endParaRPr lang="en-US"/>
        </a:p>
      </dgm:t>
    </dgm:pt>
    <dgm:pt modelId="{0B0889C7-C483-408D-A266-8A8E06C067D9}" type="parTrans" cxnId="{0009FF06-2DC6-408A-828C-6034205F37F2}">
      <dgm:prSet/>
      <dgm:spPr/>
      <dgm:t>
        <a:bodyPr/>
        <a:lstStyle/>
        <a:p>
          <a:endParaRPr lang="en-US"/>
        </a:p>
      </dgm:t>
    </dgm:pt>
    <dgm:pt modelId="{3DCC157D-E9AA-498B-BF04-D41215752F15}" type="sibTrans" cxnId="{0009FF06-2DC6-408A-828C-6034205F37F2}">
      <dgm:prSet/>
      <dgm:spPr/>
      <dgm:t>
        <a:bodyPr/>
        <a:lstStyle/>
        <a:p>
          <a:endParaRPr lang="en-US"/>
        </a:p>
      </dgm:t>
    </dgm:pt>
    <dgm:pt modelId="{8DDCA94A-557D-40F6-9AA4-6A158552FD10}">
      <dgm:prSet/>
      <dgm:spPr/>
      <dgm:t>
        <a:bodyPr/>
        <a:lstStyle/>
        <a:p>
          <a:r>
            <a:rPr lang="lt-LT" b="1" dirty="0"/>
            <a:t>Konsultuojamoji </a:t>
          </a:r>
          <a:r>
            <a:rPr lang="lt-LT" dirty="0"/>
            <a:t>– Erika Masiliauskienė, Šiaulių „Saulės“ pradinės mokyklos direktorė </a:t>
          </a:r>
          <a:endParaRPr lang="en-US" dirty="0"/>
        </a:p>
      </dgm:t>
    </dgm:pt>
    <dgm:pt modelId="{1C08D0E7-D805-43EF-8BE8-396B02D151D7}" type="parTrans" cxnId="{E53C78A4-D68E-402F-8F08-828CD4B98824}">
      <dgm:prSet/>
      <dgm:spPr/>
      <dgm:t>
        <a:bodyPr/>
        <a:lstStyle/>
        <a:p>
          <a:endParaRPr lang="en-US"/>
        </a:p>
      </dgm:t>
    </dgm:pt>
    <dgm:pt modelId="{E2309136-5E11-4B68-A6A2-015D33D29862}" type="sibTrans" cxnId="{E53C78A4-D68E-402F-8F08-828CD4B98824}">
      <dgm:prSet/>
      <dgm:spPr/>
      <dgm:t>
        <a:bodyPr/>
        <a:lstStyle/>
        <a:p>
          <a:endParaRPr lang="en-US"/>
        </a:p>
      </dgm:t>
    </dgm:pt>
    <dgm:pt modelId="{17990052-CFEC-427B-9D58-9DB0136ACB68}">
      <dgm:prSet/>
      <dgm:spPr/>
      <dgm:t>
        <a:bodyPr/>
        <a:lstStyle/>
        <a:p>
          <a:r>
            <a:rPr lang="lt-LT" b="1"/>
            <a:t>Mentorystės veiklų trukmė</a:t>
          </a:r>
          <a:r>
            <a:rPr lang="lt-LT"/>
            <a:t>: 2023 m. sausio 2 d. – 2023 m. gegužės 31 d. </a:t>
          </a:r>
          <a:endParaRPr lang="en-US"/>
        </a:p>
      </dgm:t>
    </dgm:pt>
    <dgm:pt modelId="{D8E2E764-E396-4F8B-B17B-617F58BBC8AD}" type="parTrans" cxnId="{DAED2F64-C273-4025-8928-FC4A1E5E7B9A}">
      <dgm:prSet/>
      <dgm:spPr/>
      <dgm:t>
        <a:bodyPr/>
        <a:lstStyle/>
        <a:p>
          <a:endParaRPr lang="en-US"/>
        </a:p>
      </dgm:t>
    </dgm:pt>
    <dgm:pt modelId="{0D0B4D5F-830D-453C-B1C5-97006E7A9145}" type="sibTrans" cxnId="{DAED2F64-C273-4025-8928-FC4A1E5E7B9A}">
      <dgm:prSet/>
      <dgm:spPr/>
      <dgm:t>
        <a:bodyPr/>
        <a:lstStyle/>
        <a:p>
          <a:endParaRPr lang="en-US"/>
        </a:p>
      </dgm:t>
    </dgm:pt>
    <dgm:pt modelId="{72AD83F1-C118-4125-BE07-8B9DFD4E217B}" type="pres">
      <dgm:prSet presAssocID="{F04C9DC2-DB60-40E7-90B3-762989C31619}" presName="linear" presStyleCnt="0">
        <dgm:presLayoutVars>
          <dgm:animLvl val="lvl"/>
          <dgm:resizeHandles val="exact"/>
        </dgm:presLayoutVars>
      </dgm:prSet>
      <dgm:spPr/>
    </dgm:pt>
    <dgm:pt modelId="{BDC89037-1355-4232-B0E0-5B711A154C68}" type="pres">
      <dgm:prSet presAssocID="{BC102568-7302-47BD-909C-04CC2A428FB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040D0A8-DC7F-4513-B21B-0F7B33CEF25E}" type="pres">
      <dgm:prSet presAssocID="{3DCC157D-E9AA-498B-BF04-D41215752F15}" presName="spacer" presStyleCnt="0"/>
      <dgm:spPr/>
    </dgm:pt>
    <dgm:pt modelId="{C368F1A2-53EB-42BD-A461-BD4DE583AE58}" type="pres">
      <dgm:prSet presAssocID="{8DDCA94A-557D-40F6-9AA4-6A158552FD1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EE96665-2CB2-4870-89EC-365005D45579}" type="pres">
      <dgm:prSet presAssocID="{E2309136-5E11-4B68-A6A2-015D33D29862}" presName="spacer" presStyleCnt="0"/>
      <dgm:spPr/>
    </dgm:pt>
    <dgm:pt modelId="{772ECCF0-FD50-47B4-8191-B1BECEEB3C34}" type="pres">
      <dgm:prSet presAssocID="{17990052-CFEC-427B-9D58-9DB0136ACB6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009FF06-2DC6-408A-828C-6034205F37F2}" srcId="{F04C9DC2-DB60-40E7-90B3-762989C31619}" destId="{BC102568-7302-47BD-909C-04CC2A428FBA}" srcOrd="0" destOrd="0" parTransId="{0B0889C7-C483-408D-A266-8A8E06C067D9}" sibTransId="{3DCC157D-E9AA-498B-BF04-D41215752F15}"/>
    <dgm:cxn modelId="{1EF14A13-9CA8-4D51-B276-7A24B4A55773}" type="presOf" srcId="{F04C9DC2-DB60-40E7-90B3-762989C31619}" destId="{72AD83F1-C118-4125-BE07-8B9DFD4E217B}" srcOrd="0" destOrd="0" presId="urn:microsoft.com/office/officeart/2005/8/layout/vList2"/>
    <dgm:cxn modelId="{DAED2F64-C273-4025-8928-FC4A1E5E7B9A}" srcId="{F04C9DC2-DB60-40E7-90B3-762989C31619}" destId="{17990052-CFEC-427B-9D58-9DB0136ACB68}" srcOrd="2" destOrd="0" parTransId="{D8E2E764-E396-4F8B-B17B-617F58BBC8AD}" sibTransId="{0D0B4D5F-830D-453C-B1C5-97006E7A9145}"/>
    <dgm:cxn modelId="{81B56558-B175-480E-8025-B1DCDA5002E0}" type="presOf" srcId="{BC102568-7302-47BD-909C-04CC2A428FBA}" destId="{BDC89037-1355-4232-B0E0-5B711A154C68}" srcOrd="0" destOrd="0" presId="urn:microsoft.com/office/officeart/2005/8/layout/vList2"/>
    <dgm:cxn modelId="{E53C78A4-D68E-402F-8F08-828CD4B98824}" srcId="{F04C9DC2-DB60-40E7-90B3-762989C31619}" destId="{8DDCA94A-557D-40F6-9AA4-6A158552FD10}" srcOrd="1" destOrd="0" parTransId="{1C08D0E7-D805-43EF-8BE8-396B02D151D7}" sibTransId="{E2309136-5E11-4B68-A6A2-015D33D29862}"/>
    <dgm:cxn modelId="{41C876E5-CB49-45DB-B76A-DD243F040A97}" type="presOf" srcId="{8DDCA94A-557D-40F6-9AA4-6A158552FD10}" destId="{C368F1A2-53EB-42BD-A461-BD4DE583AE58}" srcOrd="0" destOrd="0" presId="urn:microsoft.com/office/officeart/2005/8/layout/vList2"/>
    <dgm:cxn modelId="{320F05FD-A408-4214-B40A-B85776D0760E}" type="presOf" srcId="{17990052-CFEC-427B-9D58-9DB0136ACB68}" destId="{772ECCF0-FD50-47B4-8191-B1BECEEB3C34}" srcOrd="0" destOrd="0" presId="urn:microsoft.com/office/officeart/2005/8/layout/vList2"/>
    <dgm:cxn modelId="{10DA7F0D-EF52-42C4-996B-31AFEC40A993}" type="presParOf" srcId="{72AD83F1-C118-4125-BE07-8B9DFD4E217B}" destId="{BDC89037-1355-4232-B0E0-5B711A154C68}" srcOrd="0" destOrd="0" presId="urn:microsoft.com/office/officeart/2005/8/layout/vList2"/>
    <dgm:cxn modelId="{3B31EB6E-78CB-4834-A5A6-2F79069CDCDE}" type="presParOf" srcId="{72AD83F1-C118-4125-BE07-8B9DFD4E217B}" destId="{F040D0A8-DC7F-4513-B21B-0F7B33CEF25E}" srcOrd="1" destOrd="0" presId="urn:microsoft.com/office/officeart/2005/8/layout/vList2"/>
    <dgm:cxn modelId="{7B9CE7B1-4A0B-460A-B262-CF639C12D9F9}" type="presParOf" srcId="{72AD83F1-C118-4125-BE07-8B9DFD4E217B}" destId="{C368F1A2-53EB-42BD-A461-BD4DE583AE58}" srcOrd="2" destOrd="0" presId="urn:microsoft.com/office/officeart/2005/8/layout/vList2"/>
    <dgm:cxn modelId="{97A5C2C6-FB59-4501-8121-FF8CD5D1CE45}" type="presParOf" srcId="{72AD83F1-C118-4125-BE07-8B9DFD4E217B}" destId="{AEE96665-2CB2-4870-89EC-365005D45579}" srcOrd="3" destOrd="0" presId="urn:microsoft.com/office/officeart/2005/8/layout/vList2"/>
    <dgm:cxn modelId="{A0405D9D-0235-44FB-A7FE-8E5A726158DF}" type="presParOf" srcId="{72AD83F1-C118-4125-BE07-8B9DFD4E217B}" destId="{772ECCF0-FD50-47B4-8191-B1BECEEB3C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DCEA19-28B5-40C8-B52A-A439D57E4F20}" type="doc">
      <dgm:prSet loTypeId="urn:microsoft.com/office/officeart/2005/8/layout/vList6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9DB3DA77-E428-4A29-BA30-10381DCACA59}">
      <dgm:prSet phldrT="[Tekstas]"/>
      <dgm:spPr/>
      <dgm:t>
        <a:bodyPr/>
        <a:lstStyle/>
        <a:p>
          <a:r>
            <a:rPr lang="lt-LT" b="1" i="1" dirty="0"/>
            <a:t>Lyderystė ir vadyba (mokyklos veiklos įsivertinimas; finansų valdymas; mokyklos įvaizdis; mokyklų tinklo pertvarka; personalo valdymas)</a:t>
          </a:r>
          <a:endParaRPr lang="lt-LT" dirty="0"/>
        </a:p>
      </dgm:t>
    </dgm:pt>
    <dgm:pt modelId="{7F71E922-2A47-4C17-A023-1A3BA4A78266}" type="parTrans" cxnId="{513ED5C9-9762-40C4-BD8C-EBBCC3632571}">
      <dgm:prSet/>
      <dgm:spPr/>
      <dgm:t>
        <a:bodyPr/>
        <a:lstStyle/>
        <a:p>
          <a:endParaRPr lang="lt-LT"/>
        </a:p>
      </dgm:t>
    </dgm:pt>
    <dgm:pt modelId="{3096B5B7-CA14-41FD-88EA-C74F9522C636}" type="sibTrans" cxnId="{513ED5C9-9762-40C4-BD8C-EBBCC3632571}">
      <dgm:prSet/>
      <dgm:spPr/>
      <dgm:t>
        <a:bodyPr/>
        <a:lstStyle/>
        <a:p>
          <a:endParaRPr lang="lt-LT"/>
        </a:p>
      </dgm:t>
    </dgm:pt>
    <dgm:pt modelId="{C38CA0FF-E684-4CE3-A379-D883BE0D7BAD}">
      <dgm:prSet phldrT="[Tekstas]"/>
      <dgm:spPr/>
      <dgm:t>
        <a:bodyPr/>
        <a:lstStyle/>
        <a:p>
          <a:r>
            <a:rPr lang="lt-LT" b="1" i="1" dirty="0"/>
            <a:t>Ugdymas(</a:t>
          </a:r>
          <a:r>
            <a:rPr lang="lt-LT" b="1" i="1" dirty="0" err="1"/>
            <a:t>is</a:t>
          </a:r>
          <a:r>
            <a:rPr lang="lt-LT" b="1" i="1" dirty="0"/>
            <a:t>), ugdymo(</a:t>
          </a:r>
          <a:r>
            <a:rPr lang="lt-LT" b="1" i="1" dirty="0" err="1"/>
            <a:t>si</a:t>
          </a:r>
          <a:r>
            <a:rPr lang="lt-LT" b="1" i="1" dirty="0"/>
            <a:t>) aplinka (inovatyvios ugdymo aplinkos; kitataučių vaikų ugdymas)</a:t>
          </a:r>
          <a:endParaRPr lang="lt-LT" dirty="0"/>
        </a:p>
      </dgm:t>
    </dgm:pt>
    <dgm:pt modelId="{8A6BACD0-78EF-493B-B78C-A1C086F1EB7B}" type="parTrans" cxnId="{1B3A5F4D-B9CA-4623-B1C4-25E082DFC205}">
      <dgm:prSet/>
      <dgm:spPr/>
      <dgm:t>
        <a:bodyPr/>
        <a:lstStyle/>
        <a:p>
          <a:endParaRPr lang="lt-LT"/>
        </a:p>
      </dgm:t>
    </dgm:pt>
    <dgm:pt modelId="{CAA5AAE6-26AD-420A-B93D-E25D05612288}" type="sibTrans" cxnId="{1B3A5F4D-B9CA-4623-B1C4-25E082DFC205}">
      <dgm:prSet/>
      <dgm:spPr/>
      <dgm:t>
        <a:bodyPr/>
        <a:lstStyle/>
        <a:p>
          <a:endParaRPr lang="lt-LT"/>
        </a:p>
      </dgm:t>
    </dgm:pt>
    <dgm:pt modelId="{9876A2D3-C9B7-42A5-B238-4EF5773E6937}">
      <dgm:prSet/>
      <dgm:spPr/>
      <dgm:t>
        <a:bodyPr/>
        <a:lstStyle/>
        <a:p>
          <a:r>
            <a:rPr lang="lt-LT" b="1" i="1" dirty="0"/>
            <a:t>Tolimesnis bendradarbiavimas (tinklaveika, gerosios pedagoginės patirties sklaidai; bendrų iniciatyvų, renginių </a:t>
          </a:r>
        </a:p>
      </dgm:t>
    </dgm:pt>
    <dgm:pt modelId="{005A64EC-8073-4756-9C07-9DCEFAA84469}" type="parTrans" cxnId="{E1986475-FD27-4EA3-9C70-90EC6CF13657}">
      <dgm:prSet/>
      <dgm:spPr/>
      <dgm:t>
        <a:bodyPr/>
        <a:lstStyle/>
        <a:p>
          <a:endParaRPr lang="lt-LT"/>
        </a:p>
      </dgm:t>
    </dgm:pt>
    <dgm:pt modelId="{1F66076A-22D2-4652-8924-0D42C6E394EE}" type="sibTrans" cxnId="{E1986475-FD27-4EA3-9C70-90EC6CF13657}">
      <dgm:prSet/>
      <dgm:spPr/>
      <dgm:t>
        <a:bodyPr/>
        <a:lstStyle/>
        <a:p>
          <a:endParaRPr lang="lt-LT"/>
        </a:p>
      </dgm:t>
    </dgm:pt>
    <dgm:pt modelId="{9AC21001-DD65-4AD4-825E-FDD926508605}">
      <dgm:prSet/>
      <dgm:spPr/>
      <dgm:t>
        <a:bodyPr/>
        <a:lstStyle/>
        <a:p>
          <a:r>
            <a:rPr lang="lt-LT" dirty="0"/>
            <a:t>Švietimo įstaigos procesų, išteklių valdymas</a:t>
          </a:r>
        </a:p>
      </dgm:t>
    </dgm:pt>
    <dgm:pt modelId="{9B0BC06B-9691-4BF8-9612-79771169433D}" type="parTrans" cxnId="{9F6A8C3F-2D37-4996-9C3D-4EAD1D0B2D74}">
      <dgm:prSet/>
      <dgm:spPr/>
      <dgm:t>
        <a:bodyPr/>
        <a:lstStyle/>
        <a:p>
          <a:endParaRPr lang="lt-LT"/>
        </a:p>
      </dgm:t>
    </dgm:pt>
    <dgm:pt modelId="{08493F73-E5D2-4FF5-AE37-B5BBF587D7AF}" type="sibTrans" cxnId="{9F6A8C3F-2D37-4996-9C3D-4EAD1D0B2D74}">
      <dgm:prSet/>
      <dgm:spPr/>
      <dgm:t>
        <a:bodyPr/>
        <a:lstStyle/>
        <a:p>
          <a:endParaRPr lang="lt-LT"/>
        </a:p>
      </dgm:t>
    </dgm:pt>
    <dgm:pt modelId="{E13732C2-ADDB-46DE-BA6E-4B657B69C8F6}">
      <dgm:prSet/>
      <dgm:spPr/>
      <dgm:t>
        <a:bodyPr/>
        <a:lstStyle/>
        <a:p>
          <a:r>
            <a:rPr lang="lt-LT" dirty="0"/>
            <a:t>Vadovavimas ugdymui ir mokymuisi</a:t>
          </a:r>
        </a:p>
      </dgm:t>
    </dgm:pt>
    <dgm:pt modelId="{5BAB8E95-09CD-40D6-8A7B-314D9848A32C}" type="parTrans" cxnId="{274516E4-8ADB-4C20-AE62-7A41CEF48C17}">
      <dgm:prSet/>
      <dgm:spPr/>
      <dgm:t>
        <a:bodyPr/>
        <a:lstStyle/>
        <a:p>
          <a:endParaRPr lang="lt-LT"/>
        </a:p>
      </dgm:t>
    </dgm:pt>
    <dgm:pt modelId="{9E43E8FF-77E8-4BBB-BB91-429ABB56B1A8}" type="sibTrans" cxnId="{274516E4-8ADB-4C20-AE62-7A41CEF48C17}">
      <dgm:prSet/>
      <dgm:spPr/>
      <dgm:t>
        <a:bodyPr/>
        <a:lstStyle/>
        <a:p>
          <a:endParaRPr lang="lt-LT"/>
        </a:p>
      </dgm:t>
    </dgm:pt>
    <dgm:pt modelId="{B0982FF5-6D29-4A60-969F-35B971E86992}">
      <dgm:prSet/>
      <dgm:spPr/>
      <dgm:t>
        <a:bodyPr/>
        <a:lstStyle/>
        <a:p>
          <a:r>
            <a:rPr lang="lt-LT" dirty="0"/>
            <a:t>Švietimo įstaigos tinklaveikos stiprinimas</a:t>
          </a:r>
        </a:p>
      </dgm:t>
    </dgm:pt>
    <dgm:pt modelId="{A035A2B4-77D0-4132-91F9-2E1311BD7418}" type="parTrans" cxnId="{05D8C329-CBDA-4F29-84F3-09B82F12AEBA}">
      <dgm:prSet/>
      <dgm:spPr/>
      <dgm:t>
        <a:bodyPr/>
        <a:lstStyle/>
        <a:p>
          <a:endParaRPr lang="lt-LT"/>
        </a:p>
      </dgm:t>
    </dgm:pt>
    <dgm:pt modelId="{C98F8D83-6106-4EEC-A621-0100DA3C0D76}" type="sibTrans" cxnId="{05D8C329-CBDA-4F29-84F3-09B82F12AEBA}">
      <dgm:prSet/>
      <dgm:spPr/>
      <dgm:t>
        <a:bodyPr/>
        <a:lstStyle/>
        <a:p>
          <a:endParaRPr lang="lt-LT"/>
        </a:p>
      </dgm:t>
    </dgm:pt>
    <dgm:pt modelId="{85A8A248-FC9D-4A71-BDAD-B1AFC4CC545A}" type="pres">
      <dgm:prSet presAssocID="{3EDCEA19-28B5-40C8-B52A-A439D57E4F20}" presName="Name0" presStyleCnt="0">
        <dgm:presLayoutVars>
          <dgm:dir/>
          <dgm:animLvl val="lvl"/>
          <dgm:resizeHandles/>
        </dgm:presLayoutVars>
      </dgm:prSet>
      <dgm:spPr/>
    </dgm:pt>
    <dgm:pt modelId="{D3A67662-53CB-464A-B24F-B3E726245CA6}" type="pres">
      <dgm:prSet presAssocID="{9DB3DA77-E428-4A29-BA30-10381DCACA59}" presName="linNode" presStyleCnt="0"/>
      <dgm:spPr/>
    </dgm:pt>
    <dgm:pt modelId="{9BBCAB5B-29DB-4715-87BA-3098D9284DB6}" type="pres">
      <dgm:prSet presAssocID="{9DB3DA77-E428-4A29-BA30-10381DCACA59}" presName="parentShp" presStyleLbl="node1" presStyleIdx="0" presStyleCnt="3">
        <dgm:presLayoutVars>
          <dgm:bulletEnabled val="1"/>
        </dgm:presLayoutVars>
      </dgm:prSet>
      <dgm:spPr/>
    </dgm:pt>
    <dgm:pt modelId="{9ABEE1E9-F71E-4614-B912-4A4635A28E61}" type="pres">
      <dgm:prSet presAssocID="{9DB3DA77-E428-4A29-BA30-10381DCACA59}" presName="childShp" presStyleLbl="bgAccFollowNode1" presStyleIdx="0" presStyleCnt="3">
        <dgm:presLayoutVars>
          <dgm:bulletEnabled val="1"/>
        </dgm:presLayoutVars>
      </dgm:prSet>
      <dgm:spPr/>
    </dgm:pt>
    <dgm:pt modelId="{9A4F184F-D0AA-4A87-93FF-393C6BF8C045}" type="pres">
      <dgm:prSet presAssocID="{3096B5B7-CA14-41FD-88EA-C74F9522C636}" presName="spacing" presStyleCnt="0"/>
      <dgm:spPr/>
    </dgm:pt>
    <dgm:pt modelId="{0F12D856-50E3-4B22-BD93-FE9747C71514}" type="pres">
      <dgm:prSet presAssocID="{C38CA0FF-E684-4CE3-A379-D883BE0D7BAD}" presName="linNode" presStyleCnt="0"/>
      <dgm:spPr/>
    </dgm:pt>
    <dgm:pt modelId="{23B82122-E9B8-4F11-9FBA-5C4634609463}" type="pres">
      <dgm:prSet presAssocID="{C38CA0FF-E684-4CE3-A379-D883BE0D7BAD}" presName="parentShp" presStyleLbl="node1" presStyleIdx="1" presStyleCnt="3">
        <dgm:presLayoutVars>
          <dgm:bulletEnabled val="1"/>
        </dgm:presLayoutVars>
      </dgm:prSet>
      <dgm:spPr/>
    </dgm:pt>
    <dgm:pt modelId="{E0F12326-3377-4CE7-AEC8-265225178AF8}" type="pres">
      <dgm:prSet presAssocID="{C38CA0FF-E684-4CE3-A379-D883BE0D7BAD}" presName="childShp" presStyleLbl="bgAccFollowNode1" presStyleIdx="1" presStyleCnt="3">
        <dgm:presLayoutVars>
          <dgm:bulletEnabled val="1"/>
        </dgm:presLayoutVars>
      </dgm:prSet>
      <dgm:spPr/>
    </dgm:pt>
    <dgm:pt modelId="{3A3995A7-EEEE-4B92-A683-EDB63979C071}" type="pres">
      <dgm:prSet presAssocID="{CAA5AAE6-26AD-420A-B93D-E25D05612288}" presName="spacing" presStyleCnt="0"/>
      <dgm:spPr/>
    </dgm:pt>
    <dgm:pt modelId="{307D88B2-F53F-442A-B7D9-23D2A61F73F3}" type="pres">
      <dgm:prSet presAssocID="{9876A2D3-C9B7-42A5-B238-4EF5773E6937}" presName="linNode" presStyleCnt="0"/>
      <dgm:spPr/>
    </dgm:pt>
    <dgm:pt modelId="{7BB93ECF-2F29-4856-B4FF-DBC77041B1D9}" type="pres">
      <dgm:prSet presAssocID="{9876A2D3-C9B7-42A5-B238-4EF5773E6937}" presName="parentShp" presStyleLbl="node1" presStyleIdx="2" presStyleCnt="3">
        <dgm:presLayoutVars>
          <dgm:bulletEnabled val="1"/>
        </dgm:presLayoutVars>
      </dgm:prSet>
      <dgm:spPr/>
    </dgm:pt>
    <dgm:pt modelId="{3771EA28-2114-4F26-A797-1F0DD76EEA5E}" type="pres">
      <dgm:prSet presAssocID="{9876A2D3-C9B7-42A5-B238-4EF5773E6937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05D8C329-CBDA-4F29-84F3-09B82F12AEBA}" srcId="{9876A2D3-C9B7-42A5-B238-4EF5773E6937}" destId="{B0982FF5-6D29-4A60-969F-35B971E86992}" srcOrd="0" destOrd="0" parTransId="{A035A2B4-77D0-4132-91F9-2E1311BD7418}" sibTransId="{C98F8D83-6106-4EEC-A621-0100DA3C0D76}"/>
    <dgm:cxn modelId="{9F6A8C3F-2D37-4996-9C3D-4EAD1D0B2D74}" srcId="{9DB3DA77-E428-4A29-BA30-10381DCACA59}" destId="{9AC21001-DD65-4AD4-825E-FDD926508605}" srcOrd="0" destOrd="0" parTransId="{9B0BC06B-9691-4BF8-9612-79771169433D}" sibTransId="{08493F73-E5D2-4FF5-AE37-B5BBF587D7AF}"/>
    <dgm:cxn modelId="{BAB9DA69-666C-48E9-ABF6-E29D5768507E}" type="presOf" srcId="{E13732C2-ADDB-46DE-BA6E-4B657B69C8F6}" destId="{E0F12326-3377-4CE7-AEC8-265225178AF8}" srcOrd="0" destOrd="0" presId="urn:microsoft.com/office/officeart/2005/8/layout/vList6"/>
    <dgm:cxn modelId="{1B3A5F4D-B9CA-4623-B1C4-25E082DFC205}" srcId="{3EDCEA19-28B5-40C8-B52A-A439D57E4F20}" destId="{C38CA0FF-E684-4CE3-A379-D883BE0D7BAD}" srcOrd="1" destOrd="0" parTransId="{8A6BACD0-78EF-493B-B78C-A1C086F1EB7B}" sibTransId="{CAA5AAE6-26AD-420A-B93D-E25D05612288}"/>
    <dgm:cxn modelId="{2F679073-AD2A-416F-AB36-97CA737047FE}" type="presOf" srcId="{9AC21001-DD65-4AD4-825E-FDD926508605}" destId="{9ABEE1E9-F71E-4614-B912-4A4635A28E61}" srcOrd="0" destOrd="0" presId="urn:microsoft.com/office/officeart/2005/8/layout/vList6"/>
    <dgm:cxn modelId="{E1986475-FD27-4EA3-9C70-90EC6CF13657}" srcId="{3EDCEA19-28B5-40C8-B52A-A439D57E4F20}" destId="{9876A2D3-C9B7-42A5-B238-4EF5773E6937}" srcOrd="2" destOrd="0" parTransId="{005A64EC-8073-4756-9C07-9DCEFAA84469}" sibTransId="{1F66076A-22D2-4652-8924-0D42C6E394EE}"/>
    <dgm:cxn modelId="{99D2C456-3140-425A-A9E2-8FE6EC4D1459}" type="presOf" srcId="{9876A2D3-C9B7-42A5-B238-4EF5773E6937}" destId="{7BB93ECF-2F29-4856-B4FF-DBC77041B1D9}" srcOrd="0" destOrd="0" presId="urn:microsoft.com/office/officeart/2005/8/layout/vList6"/>
    <dgm:cxn modelId="{BCA99FB9-9227-41E6-B457-36641D567914}" type="presOf" srcId="{9DB3DA77-E428-4A29-BA30-10381DCACA59}" destId="{9BBCAB5B-29DB-4715-87BA-3098D9284DB6}" srcOrd="0" destOrd="0" presId="urn:microsoft.com/office/officeart/2005/8/layout/vList6"/>
    <dgm:cxn modelId="{513ED5C9-9762-40C4-BD8C-EBBCC3632571}" srcId="{3EDCEA19-28B5-40C8-B52A-A439D57E4F20}" destId="{9DB3DA77-E428-4A29-BA30-10381DCACA59}" srcOrd="0" destOrd="0" parTransId="{7F71E922-2A47-4C17-A023-1A3BA4A78266}" sibTransId="{3096B5B7-CA14-41FD-88EA-C74F9522C636}"/>
    <dgm:cxn modelId="{013F09D1-09D5-4343-A680-690B6DF18BBC}" type="presOf" srcId="{3EDCEA19-28B5-40C8-B52A-A439D57E4F20}" destId="{85A8A248-FC9D-4A71-BDAD-B1AFC4CC545A}" srcOrd="0" destOrd="0" presId="urn:microsoft.com/office/officeart/2005/8/layout/vList6"/>
    <dgm:cxn modelId="{734618DB-A51E-4616-B36E-B952CCDB0DCC}" type="presOf" srcId="{B0982FF5-6D29-4A60-969F-35B971E86992}" destId="{3771EA28-2114-4F26-A797-1F0DD76EEA5E}" srcOrd="0" destOrd="0" presId="urn:microsoft.com/office/officeart/2005/8/layout/vList6"/>
    <dgm:cxn modelId="{274516E4-8ADB-4C20-AE62-7A41CEF48C17}" srcId="{C38CA0FF-E684-4CE3-A379-D883BE0D7BAD}" destId="{E13732C2-ADDB-46DE-BA6E-4B657B69C8F6}" srcOrd="0" destOrd="0" parTransId="{5BAB8E95-09CD-40D6-8A7B-314D9848A32C}" sibTransId="{9E43E8FF-77E8-4BBB-BB91-429ABB56B1A8}"/>
    <dgm:cxn modelId="{804880E6-4BBD-46B3-94C7-F53F00A7DF93}" type="presOf" srcId="{C38CA0FF-E684-4CE3-A379-D883BE0D7BAD}" destId="{23B82122-E9B8-4F11-9FBA-5C4634609463}" srcOrd="0" destOrd="0" presId="urn:microsoft.com/office/officeart/2005/8/layout/vList6"/>
    <dgm:cxn modelId="{95551E59-90BF-4534-9F5F-83C14D32FE9E}" type="presParOf" srcId="{85A8A248-FC9D-4A71-BDAD-B1AFC4CC545A}" destId="{D3A67662-53CB-464A-B24F-B3E726245CA6}" srcOrd="0" destOrd="0" presId="urn:microsoft.com/office/officeart/2005/8/layout/vList6"/>
    <dgm:cxn modelId="{F7E43646-47C2-41F2-80E8-499769CA8B1B}" type="presParOf" srcId="{D3A67662-53CB-464A-B24F-B3E726245CA6}" destId="{9BBCAB5B-29DB-4715-87BA-3098D9284DB6}" srcOrd="0" destOrd="0" presId="urn:microsoft.com/office/officeart/2005/8/layout/vList6"/>
    <dgm:cxn modelId="{E1968E13-F96A-4433-87C2-FE8BE4BF9710}" type="presParOf" srcId="{D3A67662-53CB-464A-B24F-B3E726245CA6}" destId="{9ABEE1E9-F71E-4614-B912-4A4635A28E61}" srcOrd="1" destOrd="0" presId="urn:microsoft.com/office/officeart/2005/8/layout/vList6"/>
    <dgm:cxn modelId="{24E34A72-B2A1-46C1-8538-1E2F4336C188}" type="presParOf" srcId="{85A8A248-FC9D-4A71-BDAD-B1AFC4CC545A}" destId="{9A4F184F-D0AA-4A87-93FF-393C6BF8C045}" srcOrd="1" destOrd="0" presId="urn:microsoft.com/office/officeart/2005/8/layout/vList6"/>
    <dgm:cxn modelId="{36506602-9387-46E0-A179-DDE9A4260724}" type="presParOf" srcId="{85A8A248-FC9D-4A71-BDAD-B1AFC4CC545A}" destId="{0F12D856-50E3-4B22-BD93-FE9747C71514}" srcOrd="2" destOrd="0" presId="urn:microsoft.com/office/officeart/2005/8/layout/vList6"/>
    <dgm:cxn modelId="{2DCB8914-0AEB-4FFD-AE39-D36E3F6AD7DD}" type="presParOf" srcId="{0F12D856-50E3-4B22-BD93-FE9747C71514}" destId="{23B82122-E9B8-4F11-9FBA-5C4634609463}" srcOrd="0" destOrd="0" presId="urn:microsoft.com/office/officeart/2005/8/layout/vList6"/>
    <dgm:cxn modelId="{33E0248A-E510-4D65-91B6-B08FA987AA35}" type="presParOf" srcId="{0F12D856-50E3-4B22-BD93-FE9747C71514}" destId="{E0F12326-3377-4CE7-AEC8-265225178AF8}" srcOrd="1" destOrd="0" presId="urn:microsoft.com/office/officeart/2005/8/layout/vList6"/>
    <dgm:cxn modelId="{4A275B31-0908-4F3E-B20E-D5E78D5374FF}" type="presParOf" srcId="{85A8A248-FC9D-4A71-BDAD-B1AFC4CC545A}" destId="{3A3995A7-EEEE-4B92-A683-EDB63979C071}" srcOrd="3" destOrd="0" presId="urn:microsoft.com/office/officeart/2005/8/layout/vList6"/>
    <dgm:cxn modelId="{11EA3490-7723-49A8-BB68-A4836911DD60}" type="presParOf" srcId="{85A8A248-FC9D-4A71-BDAD-B1AFC4CC545A}" destId="{307D88B2-F53F-442A-B7D9-23D2A61F73F3}" srcOrd="4" destOrd="0" presId="urn:microsoft.com/office/officeart/2005/8/layout/vList6"/>
    <dgm:cxn modelId="{EBC211FD-AE92-47E8-9293-35F96F50BD7F}" type="presParOf" srcId="{307D88B2-F53F-442A-B7D9-23D2A61F73F3}" destId="{7BB93ECF-2F29-4856-B4FF-DBC77041B1D9}" srcOrd="0" destOrd="0" presId="urn:microsoft.com/office/officeart/2005/8/layout/vList6"/>
    <dgm:cxn modelId="{54475929-2A3C-405A-BA56-40611D925D0E}" type="presParOf" srcId="{307D88B2-F53F-442A-B7D9-23D2A61F73F3}" destId="{3771EA28-2114-4F26-A797-1F0DD76EEA5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89037-1355-4232-B0E0-5B711A154C68}">
      <dsp:nvSpPr>
        <dsp:cNvPr id="0" name=""/>
        <dsp:cNvSpPr/>
      </dsp:nvSpPr>
      <dsp:spPr>
        <a:xfrm>
          <a:off x="0" y="128393"/>
          <a:ext cx="7244487" cy="1074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700" b="1" kern="1200"/>
            <a:t>Mentorė</a:t>
          </a:r>
          <a:r>
            <a:rPr lang="lt-LT" sz="2700" kern="1200"/>
            <a:t> – Dalia Dambrauskienė, Šiaulių Centro pradinės mokyklos direktorė</a:t>
          </a:r>
          <a:endParaRPr lang="en-US" sz="2700" kern="1200"/>
        </a:p>
      </dsp:txBody>
      <dsp:txXfrm>
        <a:off x="52431" y="180824"/>
        <a:ext cx="7139625" cy="969198"/>
      </dsp:txXfrm>
    </dsp:sp>
    <dsp:sp modelId="{C368F1A2-53EB-42BD-A461-BD4DE583AE58}">
      <dsp:nvSpPr>
        <dsp:cNvPr id="0" name=""/>
        <dsp:cNvSpPr/>
      </dsp:nvSpPr>
      <dsp:spPr>
        <a:xfrm>
          <a:off x="0" y="1280213"/>
          <a:ext cx="7244487" cy="1074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700" b="1" kern="1200" dirty="0"/>
            <a:t>Konsultuojamoji </a:t>
          </a:r>
          <a:r>
            <a:rPr lang="lt-LT" sz="2700" kern="1200" dirty="0"/>
            <a:t>– Erika Masiliauskienė, Šiaulių „Saulės“ pradinės mokyklos direktorė </a:t>
          </a:r>
          <a:endParaRPr lang="en-US" sz="2700" kern="1200" dirty="0"/>
        </a:p>
      </dsp:txBody>
      <dsp:txXfrm>
        <a:off x="52431" y="1332644"/>
        <a:ext cx="7139625" cy="969198"/>
      </dsp:txXfrm>
    </dsp:sp>
    <dsp:sp modelId="{772ECCF0-FD50-47B4-8191-B1BECEEB3C34}">
      <dsp:nvSpPr>
        <dsp:cNvPr id="0" name=""/>
        <dsp:cNvSpPr/>
      </dsp:nvSpPr>
      <dsp:spPr>
        <a:xfrm>
          <a:off x="0" y="2432033"/>
          <a:ext cx="7244487" cy="1074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700" b="1" kern="1200"/>
            <a:t>Mentorystės veiklų trukmė</a:t>
          </a:r>
          <a:r>
            <a:rPr lang="lt-LT" sz="2700" kern="1200"/>
            <a:t>: 2023 m. sausio 2 d. – 2023 m. gegužės 31 d. </a:t>
          </a:r>
          <a:endParaRPr lang="en-US" sz="2700" kern="1200"/>
        </a:p>
      </dsp:txBody>
      <dsp:txXfrm>
        <a:off x="52431" y="2484464"/>
        <a:ext cx="7139625" cy="9691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EE1E9-F71E-4614-B912-4A4635A28E61}">
      <dsp:nvSpPr>
        <dsp:cNvPr id="0" name=""/>
        <dsp:cNvSpPr/>
      </dsp:nvSpPr>
      <dsp:spPr>
        <a:xfrm>
          <a:off x="4362671" y="0"/>
          <a:ext cx="6544008" cy="1135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900" kern="1200" dirty="0"/>
            <a:t>Švietimo įstaigos procesų, išteklių valdymas</a:t>
          </a:r>
        </a:p>
      </dsp:txBody>
      <dsp:txXfrm>
        <a:off x="4362671" y="141945"/>
        <a:ext cx="6118174" cy="851668"/>
      </dsp:txXfrm>
    </dsp:sp>
    <dsp:sp modelId="{9BBCAB5B-29DB-4715-87BA-3098D9284DB6}">
      <dsp:nvSpPr>
        <dsp:cNvPr id="0" name=""/>
        <dsp:cNvSpPr/>
      </dsp:nvSpPr>
      <dsp:spPr>
        <a:xfrm>
          <a:off x="0" y="0"/>
          <a:ext cx="4362672" cy="11355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b="1" i="1" kern="1200" dirty="0"/>
            <a:t>Lyderystė ir vadyba (mokyklos veiklos įsivertinimas; finansų valdymas; mokyklos įvaizdis; mokyklų tinklo pertvarka; personalo valdymas)</a:t>
          </a:r>
          <a:endParaRPr lang="lt-LT" sz="1700" kern="1200" dirty="0"/>
        </a:p>
      </dsp:txBody>
      <dsp:txXfrm>
        <a:off x="55433" y="55433"/>
        <a:ext cx="4251806" cy="1024692"/>
      </dsp:txXfrm>
    </dsp:sp>
    <dsp:sp modelId="{E0F12326-3377-4CE7-AEC8-265225178AF8}">
      <dsp:nvSpPr>
        <dsp:cNvPr id="0" name=""/>
        <dsp:cNvSpPr/>
      </dsp:nvSpPr>
      <dsp:spPr>
        <a:xfrm>
          <a:off x="4362671" y="1249114"/>
          <a:ext cx="6544008" cy="1135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900" kern="1200" dirty="0"/>
            <a:t>Vadovavimas ugdymui ir mokymuisi</a:t>
          </a:r>
        </a:p>
      </dsp:txBody>
      <dsp:txXfrm>
        <a:off x="4362671" y="1391059"/>
        <a:ext cx="6118174" cy="851668"/>
      </dsp:txXfrm>
    </dsp:sp>
    <dsp:sp modelId="{23B82122-E9B8-4F11-9FBA-5C4634609463}">
      <dsp:nvSpPr>
        <dsp:cNvPr id="0" name=""/>
        <dsp:cNvSpPr/>
      </dsp:nvSpPr>
      <dsp:spPr>
        <a:xfrm>
          <a:off x="0" y="1249114"/>
          <a:ext cx="4362672" cy="11355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b="1" i="1" kern="1200" dirty="0"/>
            <a:t>Ugdymas(</a:t>
          </a:r>
          <a:r>
            <a:rPr lang="lt-LT" sz="1700" b="1" i="1" kern="1200" dirty="0" err="1"/>
            <a:t>is</a:t>
          </a:r>
          <a:r>
            <a:rPr lang="lt-LT" sz="1700" b="1" i="1" kern="1200" dirty="0"/>
            <a:t>), ugdymo(</a:t>
          </a:r>
          <a:r>
            <a:rPr lang="lt-LT" sz="1700" b="1" i="1" kern="1200" dirty="0" err="1"/>
            <a:t>si</a:t>
          </a:r>
          <a:r>
            <a:rPr lang="lt-LT" sz="1700" b="1" i="1" kern="1200" dirty="0"/>
            <a:t>) aplinka (inovatyvios ugdymo aplinkos; kitataučių vaikų ugdymas)</a:t>
          </a:r>
          <a:endParaRPr lang="lt-LT" sz="1700" kern="1200" dirty="0"/>
        </a:p>
      </dsp:txBody>
      <dsp:txXfrm>
        <a:off x="55433" y="1304547"/>
        <a:ext cx="4251806" cy="1024692"/>
      </dsp:txXfrm>
    </dsp:sp>
    <dsp:sp modelId="{3771EA28-2114-4F26-A797-1F0DD76EEA5E}">
      <dsp:nvSpPr>
        <dsp:cNvPr id="0" name=""/>
        <dsp:cNvSpPr/>
      </dsp:nvSpPr>
      <dsp:spPr>
        <a:xfrm>
          <a:off x="4362671" y="2498228"/>
          <a:ext cx="6544008" cy="11355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2900" kern="1200" dirty="0"/>
            <a:t>Švietimo įstaigos tinklaveikos stiprinimas</a:t>
          </a:r>
        </a:p>
      </dsp:txBody>
      <dsp:txXfrm>
        <a:off x="4362671" y="2640173"/>
        <a:ext cx="6118174" cy="851668"/>
      </dsp:txXfrm>
    </dsp:sp>
    <dsp:sp modelId="{7BB93ECF-2F29-4856-B4FF-DBC77041B1D9}">
      <dsp:nvSpPr>
        <dsp:cNvPr id="0" name=""/>
        <dsp:cNvSpPr/>
      </dsp:nvSpPr>
      <dsp:spPr>
        <a:xfrm>
          <a:off x="0" y="2498228"/>
          <a:ext cx="4362672" cy="11355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b="1" i="1" kern="1200" dirty="0"/>
            <a:t>Tolimesnis bendradarbiavimas (tinklaveika, gerosios pedagoginės patirties sklaidai; bendrų iniciatyvų, renginių </a:t>
          </a:r>
        </a:p>
      </dsp:txBody>
      <dsp:txXfrm>
        <a:off x="55433" y="2553661"/>
        <a:ext cx="4251806" cy="1024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343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7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03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10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515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64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3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42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9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11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91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4814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Graphic 5" descr="Termometras">
            <a:extLst>
              <a:ext uri="{FF2B5EF4-FFF2-40B4-BE49-F238E27FC236}">
                <a16:creationId xmlns:a16="http://schemas.microsoft.com/office/drawing/2014/main" id="{0B71E124-8CA8-23C5-3D0A-33A7C809F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4700" y="2049354"/>
            <a:ext cx="3053422" cy="3053422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6C60306D-4E52-44F2-9372-D634B17B8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601200"/>
            <a:ext cx="7498616" cy="578936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680B741F-DCCA-14AB-F52E-D5FA89225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669" y="3162300"/>
            <a:ext cx="6798608" cy="208586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MENTORYSTĖ ŠIAULIŲ MIESTO BENDROJO LAVINIMO</a:t>
            </a:r>
            <a:r>
              <a:rPr lang="lt-LT" sz="3600" dirty="0">
                <a:solidFill>
                  <a:srgbClr val="FFFFFF"/>
                </a:solidFill>
              </a:rPr>
              <a:t> (PRADINĖSE)</a:t>
            </a:r>
            <a:r>
              <a:rPr lang="en-US" sz="3600" dirty="0">
                <a:solidFill>
                  <a:srgbClr val="FFFFFF"/>
                </a:solidFill>
              </a:rPr>
              <a:t> MOKYKLOSE, 2023 METAI</a:t>
            </a:r>
            <a:br>
              <a:rPr lang="lt-LT" sz="3600" dirty="0">
                <a:solidFill>
                  <a:srgbClr val="FFFFFF"/>
                </a:solidFill>
              </a:rPr>
            </a:br>
            <a:br>
              <a:rPr lang="lt-LT" sz="3600" dirty="0">
                <a:solidFill>
                  <a:srgbClr val="FFFFFF"/>
                </a:solidFill>
              </a:rPr>
            </a:br>
            <a:r>
              <a:rPr lang="lt-LT" sz="3600" dirty="0">
                <a:solidFill>
                  <a:srgbClr val="FFFFFF"/>
                </a:solidFill>
              </a:rPr>
              <a:t>2023-06-08</a:t>
            </a:r>
            <a:br>
              <a:rPr lang="lt-LT" sz="3600" dirty="0">
                <a:solidFill>
                  <a:srgbClr val="FFFFFF"/>
                </a:solidFill>
              </a:rPr>
            </a:br>
            <a:r>
              <a:rPr lang="lt-LT" sz="3600" dirty="0">
                <a:solidFill>
                  <a:srgbClr val="FFFFFF"/>
                </a:solidFill>
              </a:rPr>
              <a:t>Šiauliai </a:t>
            </a:r>
            <a:endParaRPr lang="en-US" sz="3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64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urinio vietos rezervavimo ženklas 3">
            <a:extLst>
              <a:ext uri="{FF2B5EF4-FFF2-40B4-BE49-F238E27FC236}">
                <a16:creationId xmlns:a16="http://schemas.microsoft.com/office/drawing/2014/main" id="{5655D5A8-316D-8072-9A9D-61F212D372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534" y="898564"/>
            <a:ext cx="3702877" cy="2112108"/>
          </a:xfrm>
          <a:prstGeom prst="rect">
            <a:avLst/>
          </a:prstGeom>
          <a:noFill/>
        </p:spPr>
      </p:pic>
      <p:pic>
        <p:nvPicPr>
          <p:cNvPr id="5" name="Paveikslėlis 4" descr="Šiaulių Centro pradinė mokykla | Šiauliai">
            <a:extLst>
              <a:ext uri="{FF2B5EF4-FFF2-40B4-BE49-F238E27FC236}">
                <a16:creationId xmlns:a16="http://schemas.microsoft.com/office/drawing/2014/main" id="{BDE32848-F705-E739-D355-2AABF78521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534" y="3679647"/>
            <a:ext cx="3702877" cy="2621137"/>
          </a:xfrm>
          <a:prstGeom prst="rect">
            <a:avLst/>
          </a:prstGeom>
          <a:noFill/>
        </p:spPr>
      </p:pic>
      <p:graphicFrame>
        <p:nvGraphicFramePr>
          <p:cNvPr id="22" name="Turinio vietos rezervavimo ženklas 7">
            <a:extLst>
              <a:ext uri="{FF2B5EF4-FFF2-40B4-BE49-F238E27FC236}">
                <a16:creationId xmlns:a16="http://schemas.microsoft.com/office/drawing/2014/main" id="{EBB38DF1-D318-3A76-0B2C-C97A838FE5E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00979" y="1954618"/>
          <a:ext cx="7244487" cy="3634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6327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5E0D3BA-B8B2-39B5-3CFD-C4359451D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/>
              <a:t>MENTORYSTĖS objektai ir poveikis kompetencijoms </a:t>
            </a:r>
          </a:p>
        </p:txBody>
      </p:sp>
      <p:graphicFrame>
        <p:nvGraphicFramePr>
          <p:cNvPr id="5" name="Turinio vietos rezervavimo ženklas 4">
            <a:extLst>
              <a:ext uri="{FF2B5EF4-FFF2-40B4-BE49-F238E27FC236}">
                <a16:creationId xmlns:a16="http://schemas.microsoft.com/office/drawing/2014/main" id="{C70CE14D-37EC-31E4-165F-EC0E527F29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0206695"/>
              </p:ext>
            </p:extLst>
          </p:nvPr>
        </p:nvGraphicFramePr>
        <p:xfrm>
          <a:off x="581025" y="2341563"/>
          <a:ext cx="10906680" cy="3633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8872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3A851A3-296D-4AC5-AA95-783749327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953" y="2600228"/>
            <a:ext cx="4517281" cy="1188720"/>
          </a:xfrm>
        </p:spPr>
        <p:txBody>
          <a:bodyPr>
            <a:normAutofit fontScale="90000"/>
          </a:bodyPr>
          <a:lstStyle/>
          <a:p>
            <a:pPr algn="ctr"/>
            <a:r>
              <a:rPr lang="lt-LT" dirty="0"/>
              <a:t>Mentorystėje</a:t>
            </a:r>
            <a:br>
              <a:rPr lang="lt-LT" dirty="0"/>
            </a:br>
            <a:r>
              <a:rPr lang="lt-LT" dirty="0"/>
              <a:t>Nuo gruodo iki žiedų</a:t>
            </a:r>
            <a:br>
              <a:rPr lang="lt-LT" dirty="0"/>
            </a:br>
            <a:r>
              <a:rPr lang="lt-LT" dirty="0"/>
              <a:t>abi užaugom</a:t>
            </a:r>
          </a:p>
        </p:txBody>
      </p:sp>
      <p:pic>
        <p:nvPicPr>
          <p:cNvPr id="7" name="Turinio vietos rezervavimo ženklas 6">
            <a:extLst>
              <a:ext uri="{FF2B5EF4-FFF2-40B4-BE49-F238E27FC236}">
                <a16:creationId xmlns:a16="http://schemas.microsoft.com/office/drawing/2014/main" id="{E519496A-29C4-47E5-A286-8ECA364151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688592"/>
            <a:ext cx="5420318" cy="5975444"/>
          </a:xfrm>
        </p:spPr>
      </p:pic>
    </p:spTree>
    <p:extLst>
      <p:ext uri="{BB962C8B-B14F-4D97-AF65-F5344CB8AC3E}">
        <p14:creationId xmlns:p14="http://schemas.microsoft.com/office/powerpoint/2010/main" val="116689621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RegularSeedLeftStep">
      <a:dk1>
        <a:srgbClr val="000000"/>
      </a:dk1>
      <a:lt1>
        <a:srgbClr val="FFFFFF"/>
      </a:lt1>
      <a:dk2>
        <a:srgbClr val="1B2830"/>
      </a:dk2>
      <a:lt2>
        <a:srgbClr val="F0F3F1"/>
      </a:lt2>
      <a:accent1>
        <a:srgbClr val="E32D9B"/>
      </a:accent1>
      <a:accent2>
        <a:srgbClr val="CD1BD1"/>
      </a:accent2>
      <a:accent3>
        <a:srgbClr val="932DE3"/>
      </a:accent3>
      <a:accent4>
        <a:srgbClr val="4E36D6"/>
      </a:accent4>
      <a:accent5>
        <a:srgbClr val="2D5EE3"/>
      </a:accent5>
      <a:accent6>
        <a:srgbClr val="1B98D1"/>
      </a:accent6>
      <a:hlink>
        <a:srgbClr val="349C5D"/>
      </a:hlink>
      <a:folHlink>
        <a:srgbClr val="7F7F7F"/>
      </a:folHlink>
    </a:clrScheme>
    <a:fontScheme name="Dividend">
      <a:maj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139</Words>
  <Application>Microsoft Office PowerPoint</Application>
  <PresentationFormat>Plačiaekranė</PresentationFormat>
  <Paragraphs>12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7" baseType="lpstr">
      <vt:lpstr>Avenir Next LT Pro</vt:lpstr>
      <vt:lpstr>Wingdings 2</vt:lpstr>
      <vt:lpstr>DividendVTI</vt:lpstr>
      <vt:lpstr>MENTORYSTĖ ŠIAULIŲ MIESTO BENDROJO LAVINIMO (PRADINĖSE) MOKYKLOSE, 2023 METAI  2023-06-08 Šiauliai </vt:lpstr>
      <vt:lpstr>„PowerPoint“ pateiktis</vt:lpstr>
      <vt:lpstr>MENTORYSTĖS objektai ir poveikis kompetencijoms </vt:lpstr>
      <vt:lpstr>Mentorystėje Nuo gruodo iki žiedų abi užaugom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MENTORYSTĖ ŠIAULIŲ MIESTO BENDROJO LAVINIMO (PRADINĖSE) MOKYKLOSE, 2023 METAI  2023-06-08 Šiauliai </dc:title>
  <dc:creator>Erika Masiliauskienė</dc:creator>
  <cp:lastModifiedBy>CPM</cp:lastModifiedBy>
  <cp:revision>4</cp:revision>
  <dcterms:created xsi:type="dcterms:W3CDTF">2023-06-04T13:41:41Z</dcterms:created>
  <dcterms:modified xsi:type="dcterms:W3CDTF">2023-06-07T12:25:51Z</dcterms:modified>
</cp:coreProperties>
</file>