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8" r:id="rId2"/>
    <p:sldId id="259" r:id="rId3"/>
    <p:sldId id="264" r:id="rId4"/>
    <p:sldId id="265" r:id="rId5"/>
    <p:sldId id="266" r:id="rId6"/>
    <p:sldId id="267" r:id="rId7"/>
    <p:sldId id="262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423" autoAdjust="0"/>
  </p:normalViewPr>
  <p:slideViewPr>
    <p:cSldViewPr snapToGrid="0">
      <p:cViewPr varScale="1">
        <p:scale>
          <a:sx n="77" d="100"/>
          <a:sy n="77" d="100"/>
        </p:scale>
        <p:origin x="1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ED3B67-4524-4A29-BEA9-87339F7E1DC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256A3D2B-A678-4414-912A-0E08CE283ACA}">
      <dgm:prSet phldrT="[Tekstas]" custT="1"/>
      <dgm:spPr/>
      <dgm:t>
        <a:bodyPr/>
        <a:lstStyle/>
        <a:p>
          <a:r>
            <a:rPr lang="lt-LT" sz="1800" dirty="0">
              <a:effectLst/>
            </a:rPr>
            <a:t>Problemos identifikavimas</a:t>
          </a:r>
          <a:endParaRPr lang="lt-LT" sz="1800" dirty="0"/>
        </a:p>
      </dgm:t>
    </dgm:pt>
    <dgm:pt modelId="{FED3D7EC-8709-4960-B1C3-00820BF7B095}" type="parTrans" cxnId="{526276BD-F14B-40AF-8E92-FEC2C394E999}">
      <dgm:prSet/>
      <dgm:spPr/>
      <dgm:t>
        <a:bodyPr/>
        <a:lstStyle/>
        <a:p>
          <a:endParaRPr lang="lt-LT"/>
        </a:p>
      </dgm:t>
    </dgm:pt>
    <dgm:pt modelId="{D833C93E-2945-479D-B444-11D48D202024}" type="sibTrans" cxnId="{526276BD-F14B-40AF-8E92-FEC2C394E999}">
      <dgm:prSet/>
      <dgm:spPr/>
      <dgm:t>
        <a:bodyPr/>
        <a:lstStyle/>
        <a:p>
          <a:endParaRPr lang="lt-LT"/>
        </a:p>
      </dgm:t>
    </dgm:pt>
    <dgm:pt modelId="{779A31AB-FC94-4FCE-B62D-50FFDB246F6C}">
      <dgm:prSet phldrT="[Tekstas]" custT="1"/>
      <dgm:spPr/>
      <dgm:t>
        <a:bodyPr/>
        <a:lstStyle/>
        <a:p>
          <a:pPr algn="ctr"/>
          <a:r>
            <a:rPr lang="lt-LT" sz="1800" dirty="0">
              <a:effectLst/>
            </a:rPr>
            <a:t>Termino nustatymas</a:t>
          </a:r>
          <a:endParaRPr lang="lt-LT" sz="1800" dirty="0"/>
        </a:p>
      </dgm:t>
    </dgm:pt>
    <dgm:pt modelId="{AA66459E-EDCA-4423-9CD6-9CC3FAEC845E}" type="parTrans" cxnId="{1692410E-854D-48AD-88F2-22EE82CDF73D}">
      <dgm:prSet/>
      <dgm:spPr/>
      <dgm:t>
        <a:bodyPr/>
        <a:lstStyle/>
        <a:p>
          <a:endParaRPr lang="lt-LT"/>
        </a:p>
      </dgm:t>
    </dgm:pt>
    <dgm:pt modelId="{51F60292-BD8A-46AF-A6E6-82EC3DFF352F}" type="sibTrans" cxnId="{1692410E-854D-48AD-88F2-22EE82CDF73D}">
      <dgm:prSet/>
      <dgm:spPr/>
      <dgm:t>
        <a:bodyPr/>
        <a:lstStyle/>
        <a:p>
          <a:endParaRPr lang="lt-LT"/>
        </a:p>
      </dgm:t>
    </dgm:pt>
    <dgm:pt modelId="{A216CE24-58FE-43A2-B0C1-E4B975386007}">
      <dgm:prSet custT="1"/>
      <dgm:spPr/>
      <dgm:t>
        <a:bodyPr/>
        <a:lstStyle/>
        <a:p>
          <a:r>
            <a: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Poveikio priemonių nustatymas, kūrimas ir įgyvendinimas</a:t>
          </a:r>
        </a:p>
      </dgm:t>
    </dgm:pt>
    <dgm:pt modelId="{7595B64F-ABFC-47D0-828E-5A6CB88AFC58}" type="parTrans" cxnId="{99A11FA1-CF72-4E1E-83BB-5B326F4B06EB}">
      <dgm:prSet/>
      <dgm:spPr/>
      <dgm:t>
        <a:bodyPr/>
        <a:lstStyle/>
        <a:p>
          <a:endParaRPr lang="lt-LT"/>
        </a:p>
      </dgm:t>
    </dgm:pt>
    <dgm:pt modelId="{C679CCE7-A762-4E30-B3CE-4270E5E5E6AC}" type="sibTrans" cxnId="{99A11FA1-CF72-4E1E-83BB-5B326F4B06EB}">
      <dgm:prSet/>
      <dgm:spPr/>
      <dgm:t>
        <a:bodyPr/>
        <a:lstStyle/>
        <a:p>
          <a:endParaRPr lang="lt-LT"/>
        </a:p>
      </dgm:t>
    </dgm:pt>
    <dgm:pt modelId="{45E4DF73-1240-4890-99E0-AADA88B97587}" type="pres">
      <dgm:prSet presAssocID="{03ED3B67-4524-4A29-BEA9-87339F7E1DC2}" presName="arrowDiagram" presStyleCnt="0">
        <dgm:presLayoutVars>
          <dgm:chMax val="5"/>
          <dgm:dir/>
          <dgm:resizeHandles val="exact"/>
        </dgm:presLayoutVars>
      </dgm:prSet>
      <dgm:spPr/>
    </dgm:pt>
    <dgm:pt modelId="{109B94F5-F325-46FA-A601-D6CBF1D30C1D}" type="pres">
      <dgm:prSet presAssocID="{03ED3B67-4524-4A29-BEA9-87339F7E1DC2}" presName="arrow" presStyleLbl="bgShp" presStyleIdx="0" presStyleCnt="1" custLinFactNeighborX="1960" custLinFactNeighborY="0"/>
      <dgm:spPr/>
    </dgm:pt>
    <dgm:pt modelId="{E7DCCF83-CABC-4173-833C-85592002A4A0}" type="pres">
      <dgm:prSet presAssocID="{03ED3B67-4524-4A29-BEA9-87339F7E1DC2}" presName="arrowDiagram3" presStyleCnt="0"/>
      <dgm:spPr/>
    </dgm:pt>
    <dgm:pt modelId="{0C2D281C-FF87-44DF-A32D-C52455308C4C}" type="pres">
      <dgm:prSet presAssocID="{256A3D2B-A678-4414-912A-0E08CE283ACA}" presName="bullet3a" presStyleLbl="node1" presStyleIdx="0" presStyleCnt="3" custLinFactNeighborX="42358" custLinFactNeighborY="21179"/>
      <dgm:spPr/>
    </dgm:pt>
    <dgm:pt modelId="{6670590D-5F5A-4768-B74C-E27A3CC1FBE6}" type="pres">
      <dgm:prSet presAssocID="{256A3D2B-A678-4414-912A-0E08CE283ACA}" presName="textBox3a" presStyleLbl="revTx" presStyleIdx="0" presStyleCnt="3" custScaleX="129272" custScaleY="41806" custLinFactNeighborX="19920" custLinFactNeighborY="-23026">
        <dgm:presLayoutVars>
          <dgm:bulletEnabled val="1"/>
        </dgm:presLayoutVars>
      </dgm:prSet>
      <dgm:spPr/>
    </dgm:pt>
    <dgm:pt modelId="{65518CFC-C87A-4593-BB70-B388B79A462E}" type="pres">
      <dgm:prSet presAssocID="{779A31AB-FC94-4FCE-B62D-50FFDB246F6C}" presName="bullet3b" presStyleLbl="node1" presStyleIdx="1" presStyleCnt="3" custLinFactNeighborX="41006" custLinFactNeighborY="1953"/>
      <dgm:spPr/>
    </dgm:pt>
    <dgm:pt modelId="{1A3098AC-2EF0-4DD2-A617-627AC4232ACD}" type="pres">
      <dgm:prSet presAssocID="{779A31AB-FC94-4FCE-B62D-50FFDB246F6C}" presName="textBox3b" presStyleLbl="revTx" presStyleIdx="1" presStyleCnt="3" custScaleX="91620" custScaleY="20957" custLinFactNeighborX="-12429" custLinFactNeighborY="-29830">
        <dgm:presLayoutVars>
          <dgm:bulletEnabled val="1"/>
        </dgm:presLayoutVars>
      </dgm:prSet>
      <dgm:spPr/>
    </dgm:pt>
    <dgm:pt modelId="{B38BBDA7-035A-4EB2-B2DA-F3AF7900D80E}" type="pres">
      <dgm:prSet presAssocID="{A216CE24-58FE-43A2-B0C1-E4B975386007}" presName="bullet3c" presStyleLbl="node1" presStyleIdx="2" presStyleCnt="3" custLinFactNeighborX="-2824" custLinFactNeighborY="1247"/>
      <dgm:spPr/>
    </dgm:pt>
    <dgm:pt modelId="{DE368D34-53F5-40A1-B258-91B8800A959E}" type="pres">
      <dgm:prSet presAssocID="{A216CE24-58FE-43A2-B0C1-E4B975386007}" presName="textBox3c" presStyleLbl="revTx" presStyleIdx="2" presStyleCnt="3" custScaleX="129829" custScaleY="24903" custLinFactNeighborX="2949" custLinFactNeighborY="-28960">
        <dgm:presLayoutVars>
          <dgm:bulletEnabled val="1"/>
        </dgm:presLayoutVars>
      </dgm:prSet>
      <dgm:spPr/>
    </dgm:pt>
  </dgm:ptLst>
  <dgm:cxnLst>
    <dgm:cxn modelId="{BAB53E03-3B65-48EA-A03F-1CF668AACA19}" type="presOf" srcId="{256A3D2B-A678-4414-912A-0E08CE283ACA}" destId="{6670590D-5F5A-4768-B74C-E27A3CC1FBE6}" srcOrd="0" destOrd="0" presId="urn:microsoft.com/office/officeart/2005/8/layout/arrow2"/>
    <dgm:cxn modelId="{1692410E-854D-48AD-88F2-22EE82CDF73D}" srcId="{03ED3B67-4524-4A29-BEA9-87339F7E1DC2}" destId="{779A31AB-FC94-4FCE-B62D-50FFDB246F6C}" srcOrd="1" destOrd="0" parTransId="{AA66459E-EDCA-4423-9CD6-9CC3FAEC845E}" sibTransId="{51F60292-BD8A-46AF-A6E6-82EC3DFF352F}"/>
    <dgm:cxn modelId="{C5183E33-3869-4C31-8FF6-62051C81F081}" type="presOf" srcId="{03ED3B67-4524-4A29-BEA9-87339F7E1DC2}" destId="{45E4DF73-1240-4890-99E0-AADA88B97587}" srcOrd="0" destOrd="0" presId="urn:microsoft.com/office/officeart/2005/8/layout/arrow2"/>
    <dgm:cxn modelId="{90649488-03F5-4EFD-B7E9-E6F32E6A02D1}" type="presOf" srcId="{A216CE24-58FE-43A2-B0C1-E4B975386007}" destId="{DE368D34-53F5-40A1-B258-91B8800A959E}" srcOrd="0" destOrd="0" presId="urn:microsoft.com/office/officeart/2005/8/layout/arrow2"/>
    <dgm:cxn modelId="{99A11FA1-CF72-4E1E-83BB-5B326F4B06EB}" srcId="{03ED3B67-4524-4A29-BEA9-87339F7E1DC2}" destId="{A216CE24-58FE-43A2-B0C1-E4B975386007}" srcOrd="2" destOrd="0" parTransId="{7595B64F-ABFC-47D0-828E-5A6CB88AFC58}" sibTransId="{C679CCE7-A762-4E30-B3CE-4270E5E5E6AC}"/>
    <dgm:cxn modelId="{526276BD-F14B-40AF-8E92-FEC2C394E999}" srcId="{03ED3B67-4524-4A29-BEA9-87339F7E1DC2}" destId="{256A3D2B-A678-4414-912A-0E08CE283ACA}" srcOrd="0" destOrd="0" parTransId="{FED3D7EC-8709-4960-B1C3-00820BF7B095}" sibTransId="{D833C93E-2945-479D-B444-11D48D202024}"/>
    <dgm:cxn modelId="{360653FA-ED19-4721-8570-8580E6721193}" type="presOf" srcId="{779A31AB-FC94-4FCE-B62D-50FFDB246F6C}" destId="{1A3098AC-2EF0-4DD2-A617-627AC4232ACD}" srcOrd="0" destOrd="0" presId="urn:microsoft.com/office/officeart/2005/8/layout/arrow2"/>
    <dgm:cxn modelId="{CAAF6A39-87E8-482F-B2AF-BBF59F268AD2}" type="presParOf" srcId="{45E4DF73-1240-4890-99E0-AADA88B97587}" destId="{109B94F5-F325-46FA-A601-D6CBF1D30C1D}" srcOrd="0" destOrd="0" presId="urn:microsoft.com/office/officeart/2005/8/layout/arrow2"/>
    <dgm:cxn modelId="{E3F1344C-0BE4-4AB1-B302-47CC10FFEBD4}" type="presParOf" srcId="{45E4DF73-1240-4890-99E0-AADA88B97587}" destId="{E7DCCF83-CABC-4173-833C-85592002A4A0}" srcOrd="1" destOrd="0" presId="urn:microsoft.com/office/officeart/2005/8/layout/arrow2"/>
    <dgm:cxn modelId="{AE547F94-B898-42F5-A483-8D788C9BD4D8}" type="presParOf" srcId="{E7DCCF83-CABC-4173-833C-85592002A4A0}" destId="{0C2D281C-FF87-44DF-A32D-C52455308C4C}" srcOrd="0" destOrd="0" presId="urn:microsoft.com/office/officeart/2005/8/layout/arrow2"/>
    <dgm:cxn modelId="{182ABD3C-4462-4581-9142-C06F7733DF9D}" type="presParOf" srcId="{E7DCCF83-CABC-4173-833C-85592002A4A0}" destId="{6670590D-5F5A-4768-B74C-E27A3CC1FBE6}" srcOrd="1" destOrd="0" presId="urn:microsoft.com/office/officeart/2005/8/layout/arrow2"/>
    <dgm:cxn modelId="{45C6867E-0591-4429-ABEC-B48B102D3BFF}" type="presParOf" srcId="{E7DCCF83-CABC-4173-833C-85592002A4A0}" destId="{65518CFC-C87A-4593-BB70-B388B79A462E}" srcOrd="2" destOrd="0" presId="urn:microsoft.com/office/officeart/2005/8/layout/arrow2"/>
    <dgm:cxn modelId="{2A50F944-36B5-435A-BD99-CB3B5AD2E43F}" type="presParOf" srcId="{E7DCCF83-CABC-4173-833C-85592002A4A0}" destId="{1A3098AC-2EF0-4DD2-A617-627AC4232ACD}" srcOrd="3" destOrd="0" presId="urn:microsoft.com/office/officeart/2005/8/layout/arrow2"/>
    <dgm:cxn modelId="{8839BBA1-3EFC-4636-ABDF-C7C828049FC7}" type="presParOf" srcId="{E7DCCF83-CABC-4173-833C-85592002A4A0}" destId="{B38BBDA7-035A-4EB2-B2DA-F3AF7900D80E}" srcOrd="4" destOrd="0" presId="urn:microsoft.com/office/officeart/2005/8/layout/arrow2"/>
    <dgm:cxn modelId="{FFE96E31-B0A6-46B5-921F-18142F5D86D0}" type="presParOf" srcId="{E7DCCF83-CABC-4173-833C-85592002A4A0}" destId="{DE368D34-53F5-40A1-B258-91B8800A959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554203-A6A2-4AFB-AE31-8C28BB23D8A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9413046C-598E-464C-AA43-8268962E4311}">
      <dgm:prSet phldrT="[Tekstas]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dirty="0">
              <a:effectLst/>
            </a:rPr>
            <a:t>Parengti kontrolės sistemą, kuri padėtų laiku nustatyti užduočių neatlikimo atvejus ir gauti grįžtamąjį ryšį. </a:t>
          </a:r>
          <a:endParaRPr lang="lt-LT" dirty="0"/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dirty="0"/>
        </a:p>
      </dgm:t>
    </dgm:pt>
    <dgm:pt modelId="{C5FCF4BB-01E2-4FA8-A341-203BF2B84781}" type="parTrans" cxnId="{17CE01B7-B90D-4503-B7C1-079D836425D2}">
      <dgm:prSet/>
      <dgm:spPr/>
      <dgm:t>
        <a:bodyPr/>
        <a:lstStyle/>
        <a:p>
          <a:endParaRPr lang="lt-LT"/>
        </a:p>
      </dgm:t>
    </dgm:pt>
    <dgm:pt modelId="{FA9F877C-CA60-4A7A-9211-D0A8667AF6AC}" type="sibTrans" cxnId="{17CE01B7-B90D-4503-B7C1-079D836425D2}">
      <dgm:prSet/>
      <dgm:spPr/>
      <dgm:t>
        <a:bodyPr/>
        <a:lstStyle/>
        <a:p>
          <a:endParaRPr lang="lt-LT"/>
        </a:p>
      </dgm:t>
    </dgm:pt>
    <dgm:pt modelId="{C2965B3E-C292-4509-9D5A-92E16D9583A3}">
      <dgm:prSet phldrT="[Tekstas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lt-LT" dirty="0"/>
            <a:t>Problemų sričių identifikacija. Kontrolės sistemos struktūros formavimas, analizė.</a:t>
          </a:r>
        </a:p>
      </dgm:t>
    </dgm:pt>
    <dgm:pt modelId="{C874D7F1-8A49-471F-9885-C1F1475BC269}" type="parTrans" cxnId="{45AEA630-6889-4D10-82D7-9E1F00E8D2A6}">
      <dgm:prSet/>
      <dgm:spPr/>
      <dgm:t>
        <a:bodyPr/>
        <a:lstStyle/>
        <a:p>
          <a:endParaRPr lang="lt-LT"/>
        </a:p>
      </dgm:t>
    </dgm:pt>
    <dgm:pt modelId="{F79C2B1B-2A68-4AF5-A15F-D7F620552126}" type="sibTrans" cxnId="{45AEA630-6889-4D10-82D7-9E1F00E8D2A6}">
      <dgm:prSet/>
      <dgm:spPr/>
      <dgm:t>
        <a:bodyPr/>
        <a:lstStyle/>
        <a:p>
          <a:endParaRPr lang="lt-LT"/>
        </a:p>
      </dgm:t>
    </dgm:pt>
    <dgm:pt modelId="{BD79EEB8-CE0D-4B91-A377-1AF40294DC74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lt-LT" dirty="0">
              <a:effectLst/>
            </a:rPr>
            <a:t>2023 m. 01 - 02 mėn.</a:t>
          </a:r>
          <a:endParaRPr lang="lt-LT" dirty="0"/>
        </a:p>
      </dgm:t>
    </dgm:pt>
    <dgm:pt modelId="{8C838A39-72C2-4705-B018-FE9A0DFC4B53}" type="parTrans" cxnId="{0100F105-0CAD-49B7-A330-557DD2E90761}">
      <dgm:prSet/>
      <dgm:spPr/>
      <dgm:t>
        <a:bodyPr/>
        <a:lstStyle/>
        <a:p>
          <a:endParaRPr lang="lt-LT"/>
        </a:p>
      </dgm:t>
    </dgm:pt>
    <dgm:pt modelId="{04AE1F42-2918-49E8-AC30-2630E5119484}" type="sibTrans" cxnId="{0100F105-0CAD-49B7-A330-557DD2E90761}">
      <dgm:prSet/>
      <dgm:spPr/>
      <dgm:t>
        <a:bodyPr/>
        <a:lstStyle/>
        <a:p>
          <a:endParaRPr lang="lt-LT"/>
        </a:p>
      </dgm:t>
    </dgm:pt>
    <dgm:pt modelId="{AEF1C9E9-B79B-487B-84C2-C3E1B3D929F8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lt-LT" dirty="0"/>
            <a:t>Sukurta užduočių kontrolės ir valdymo sistema.</a:t>
          </a:r>
        </a:p>
      </dgm:t>
    </dgm:pt>
    <dgm:pt modelId="{7A91C33D-8BF7-42A2-93FF-37C82A6E551D}" type="parTrans" cxnId="{33172F00-AF97-49DD-AA67-8C40BC339EA2}">
      <dgm:prSet/>
      <dgm:spPr/>
      <dgm:t>
        <a:bodyPr/>
        <a:lstStyle/>
        <a:p>
          <a:endParaRPr lang="lt-LT"/>
        </a:p>
      </dgm:t>
    </dgm:pt>
    <dgm:pt modelId="{E5647000-879B-4473-B9C0-8F00A61E59AD}" type="sibTrans" cxnId="{33172F00-AF97-49DD-AA67-8C40BC339EA2}">
      <dgm:prSet/>
      <dgm:spPr/>
      <dgm:t>
        <a:bodyPr/>
        <a:lstStyle/>
        <a:p>
          <a:endParaRPr lang="lt-LT"/>
        </a:p>
      </dgm:t>
    </dgm:pt>
    <dgm:pt modelId="{CFE1DBD6-809B-4826-91D9-4C025A9D49A1}" type="pres">
      <dgm:prSet presAssocID="{ED554203-A6A2-4AFB-AE31-8C28BB23D8AF}" presName="Name0" presStyleCnt="0">
        <dgm:presLayoutVars>
          <dgm:chMax val="7"/>
          <dgm:chPref val="7"/>
          <dgm:dir/>
        </dgm:presLayoutVars>
      </dgm:prSet>
      <dgm:spPr/>
    </dgm:pt>
    <dgm:pt modelId="{1F1CB807-A41A-4452-B891-D2CF126D4674}" type="pres">
      <dgm:prSet presAssocID="{ED554203-A6A2-4AFB-AE31-8C28BB23D8AF}" presName="Name1" presStyleCnt="0"/>
      <dgm:spPr/>
    </dgm:pt>
    <dgm:pt modelId="{94D3C640-C293-40F4-A804-ECBBFDEB304B}" type="pres">
      <dgm:prSet presAssocID="{ED554203-A6A2-4AFB-AE31-8C28BB23D8AF}" presName="cycle" presStyleCnt="0"/>
      <dgm:spPr/>
    </dgm:pt>
    <dgm:pt modelId="{83A760AF-DE4B-47E0-A653-5B763790DA7D}" type="pres">
      <dgm:prSet presAssocID="{ED554203-A6A2-4AFB-AE31-8C28BB23D8AF}" presName="srcNode" presStyleLbl="node1" presStyleIdx="0" presStyleCnt="4"/>
      <dgm:spPr/>
    </dgm:pt>
    <dgm:pt modelId="{5389D0D8-6C5C-496F-8BCF-921964526D26}" type="pres">
      <dgm:prSet presAssocID="{ED554203-A6A2-4AFB-AE31-8C28BB23D8AF}" presName="conn" presStyleLbl="parChTrans1D2" presStyleIdx="0" presStyleCnt="1"/>
      <dgm:spPr/>
    </dgm:pt>
    <dgm:pt modelId="{CD2995D3-8112-47BB-A69D-3B8E229C9141}" type="pres">
      <dgm:prSet presAssocID="{ED554203-A6A2-4AFB-AE31-8C28BB23D8AF}" presName="extraNode" presStyleLbl="node1" presStyleIdx="0" presStyleCnt="4"/>
      <dgm:spPr/>
    </dgm:pt>
    <dgm:pt modelId="{B3E26FD2-D73C-40E8-B4B2-B0E9E0C982CC}" type="pres">
      <dgm:prSet presAssocID="{ED554203-A6A2-4AFB-AE31-8C28BB23D8AF}" presName="dstNode" presStyleLbl="node1" presStyleIdx="0" presStyleCnt="4"/>
      <dgm:spPr/>
    </dgm:pt>
    <dgm:pt modelId="{DAC4659B-491A-4AE7-93EB-60200138DDAE}" type="pres">
      <dgm:prSet presAssocID="{BD79EEB8-CE0D-4B91-A377-1AF40294DC74}" presName="text_1" presStyleLbl="node1" presStyleIdx="0" presStyleCnt="4">
        <dgm:presLayoutVars>
          <dgm:bulletEnabled val="1"/>
        </dgm:presLayoutVars>
      </dgm:prSet>
      <dgm:spPr/>
    </dgm:pt>
    <dgm:pt modelId="{D4275BB4-A2B8-425C-BD40-F2A0F5B2AF83}" type="pres">
      <dgm:prSet presAssocID="{BD79EEB8-CE0D-4B91-A377-1AF40294DC74}" presName="accent_1" presStyleCnt="0"/>
      <dgm:spPr/>
    </dgm:pt>
    <dgm:pt modelId="{E810E6DF-9707-49CC-90BB-0CF96648111C}" type="pres">
      <dgm:prSet presAssocID="{BD79EEB8-CE0D-4B91-A377-1AF40294DC74}" presName="accentRepeatNode" presStyleLbl="solidFgAcc1" presStyleIdx="0" presStyleCnt="4"/>
      <dgm:spPr>
        <a:ln>
          <a:solidFill>
            <a:schemeClr val="accent1">
              <a:lumMod val="75000"/>
            </a:schemeClr>
          </a:solidFill>
        </a:ln>
      </dgm:spPr>
    </dgm:pt>
    <dgm:pt modelId="{A30F976E-7C41-40B8-AF7E-2C6917E462F7}" type="pres">
      <dgm:prSet presAssocID="{9413046C-598E-464C-AA43-8268962E4311}" presName="text_2" presStyleLbl="node1" presStyleIdx="1" presStyleCnt="4">
        <dgm:presLayoutVars>
          <dgm:bulletEnabled val="1"/>
        </dgm:presLayoutVars>
      </dgm:prSet>
      <dgm:spPr/>
    </dgm:pt>
    <dgm:pt modelId="{61A2F49F-B4F2-45EC-B8E5-5F0B46235B96}" type="pres">
      <dgm:prSet presAssocID="{9413046C-598E-464C-AA43-8268962E4311}" presName="accent_2" presStyleCnt="0"/>
      <dgm:spPr/>
    </dgm:pt>
    <dgm:pt modelId="{0DD3ADDC-B903-439F-BDBF-A9987849907B}" type="pres">
      <dgm:prSet presAssocID="{9413046C-598E-464C-AA43-8268962E4311}" presName="accentRepeatNode" presStyleLbl="solidFgAcc1" presStyleIdx="1" presStyleCnt="4"/>
      <dgm:spPr>
        <a:ln>
          <a:solidFill>
            <a:schemeClr val="accent1">
              <a:lumMod val="75000"/>
            </a:schemeClr>
          </a:solidFill>
        </a:ln>
      </dgm:spPr>
    </dgm:pt>
    <dgm:pt modelId="{FD101F5E-882D-4FF1-A8B2-5F8590426BA8}" type="pres">
      <dgm:prSet presAssocID="{C2965B3E-C292-4509-9D5A-92E16D9583A3}" presName="text_3" presStyleLbl="node1" presStyleIdx="2" presStyleCnt="4">
        <dgm:presLayoutVars>
          <dgm:bulletEnabled val="1"/>
        </dgm:presLayoutVars>
      </dgm:prSet>
      <dgm:spPr/>
    </dgm:pt>
    <dgm:pt modelId="{25C421F6-936F-4086-BA5F-72CBDC6A99AF}" type="pres">
      <dgm:prSet presAssocID="{C2965B3E-C292-4509-9D5A-92E16D9583A3}" presName="accent_3" presStyleCnt="0"/>
      <dgm:spPr/>
    </dgm:pt>
    <dgm:pt modelId="{A2E21AFA-7E8D-4E7E-B4A3-DB8CEE754D7E}" type="pres">
      <dgm:prSet presAssocID="{C2965B3E-C292-4509-9D5A-92E16D9583A3}" presName="accentRepeatNode" presStyleLbl="solidFgAcc1" presStyleIdx="2" presStyleCnt="4"/>
      <dgm:spPr>
        <a:ln>
          <a:solidFill>
            <a:schemeClr val="accent1">
              <a:lumMod val="75000"/>
            </a:schemeClr>
          </a:solidFill>
        </a:ln>
      </dgm:spPr>
    </dgm:pt>
    <dgm:pt modelId="{00732697-113F-4DC1-93C6-EBE074CBECEB}" type="pres">
      <dgm:prSet presAssocID="{AEF1C9E9-B79B-487B-84C2-C3E1B3D929F8}" presName="text_4" presStyleLbl="node1" presStyleIdx="3" presStyleCnt="4">
        <dgm:presLayoutVars>
          <dgm:bulletEnabled val="1"/>
        </dgm:presLayoutVars>
      </dgm:prSet>
      <dgm:spPr/>
    </dgm:pt>
    <dgm:pt modelId="{6C0DE414-6454-4DE6-88DC-4BB52B881B37}" type="pres">
      <dgm:prSet presAssocID="{AEF1C9E9-B79B-487B-84C2-C3E1B3D929F8}" presName="accent_4" presStyleCnt="0"/>
      <dgm:spPr/>
    </dgm:pt>
    <dgm:pt modelId="{7E59AE8D-4321-4348-90A4-195F895A8CC4}" type="pres">
      <dgm:prSet presAssocID="{AEF1C9E9-B79B-487B-84C2-C3E1B3D929F8}" presName="accentRepeatNode" presStyleLbl="solidFgAcc1" presStyleIdx="3" presStyleCnt="4"/>
      <dgm:spPr>
        <a:ln>
          <a:solidFill>
            <a:schemeClr val="accent1">
              <a:lumMod val="75000"/>
            </a:schemeClr>
          </a:solidFill>
        </a:ln>
      </dgm:spPr>
    </dgm:pt>
  </dgm:ptLst>
  <dgm:cxnLst>
    <dgm:cxn modelId="{33172F00-AF97-49DD-AA67-8C40BC339EA2}" srcId="{ED554203-A6A2-4AFB-AE31-8C28BB23D8AF}" destId="{AEF1C9E9-B79B-487B-84C2-C3E1B3D929F8}" srcOrd="3" destOrd="0" parTransId="{7A91C33D-8BF7-42A2-93FF-37C82A6E551D}" sibTransId="{E5647000-879B-4473-B9C0-8F00A61E59AD}"/>
    <dgm:cxn modelId="{0100F105-0CAD-49B7-A330-557DD2E90761}" srcId="{ED554203-A6A2-4AFB-AE31-8C28BB23D8AF}" destId="{BD79EEB8-CE0D-4B91-A377-1AF40294DC74}" srcOrd="0" destOrd="0" parTransId="{8C838A39-72C2-4705-B018-FE9A0DFC4B53}" sibTransId="{04AE1F42-2918-49E8-AC30-2630E5119484}"/>
    <dgm:cxn modelId="{054DB81E-2C49-4E6D-91D8-ADE397A18A17}" type="presOf" srcId="{BD79EEB8-CE0D-4B91-A377-1AF40294DC74}" destId="{DAC4659B-491A-4AE7-93EB-60200138DDAE}" srcOrd="0" destOrd="0" presId="urn:microsoft.com/office/officeart/2008/layout/VerticalCurvedList"/>
    <dgm:cxn modelId="{45AEA630-6889-4D10-82D7-9E1F00E8D2A6}" srcId="{ED554203-A6A2-4AFB-AE31-8C28BB23D8AF}" destId="{C2965B3E-C292-4509-9D5A-92E16D9583A3}" srcOrd="2" destOrd="0" parTransId="{C874D7F1-8A49-471F-9885-C1F1475BC269}" sibTransId="{F79C2B1B-2A68-4AF5-A15F-D7F620552126}"/>
    <dgm:cxn modelId="{68664350-E933-4176-9587-0D201863F472}" type="presOf" srcId="{AEF1C9E9-B79B-487B-84C2-C3E1B3D929F8}" destId="{00732697-113F-4DC1-93C6-EBE074CBECEB}" srcOrd="0" destOrd="0" presId="urn:microsoft.com/office/officeart/2008/layout/VerticalCurvedList"/>
    <dgm:cxn modelId="{AFEB5683-A618-440D-8765-946B3431136F}" type="presOf" srcId="{C2965B3E-C292-4509-9D5A-92E16D9583A3}" destId="{FD101F5E-882D-4FF1-A8B2-5F8590426BA8}" srcOrd="0" destOrd="0" presId="urn:microsoft.com/office/officeart/2008/layout/VerticalCurvedList"/>
    <dgm:cxn modelId="{17CE01B7-B90D-4503-B7C1-079D836425D2}" srcId="{ED554203-A6A2-4AFB-AE31-8C28BB23D8AF}" destId="{9413046C-598E-464C-AA43-8268962E4311}" srcOrd="1" destOrd="0" parTransId="{C5FCF4BB-01E2-4FA8-A341-203BF2B84781}" sibTransId="{FA9F877C-CA60-4A7A-9211-D0A8667AF6AC}"/>
    <dgm:cxn modelId="{7A68A3D5-4A3A-4AD8-AA5F-192F64DE8253}" type="presOf" srcId="{04AE1F42-2918-49E8-AC30-2630E5119484}" destId="{5389D0D8-6C5C-496F-8BCF-921964526D26}" srcOrd="0" destOrd="0" presId="urn:microsoft.com/office/officeart/2008/layout/VerticalCurvedList"/>
    <dgm:cxn modelId="{8EA336F6-2DDC-4DC7-A960-3C033B0CD217}" type="presOf" srcId="{9413046C-598E-464C-AA43-8268962E4311}" destId="{A30F976E-7C41-40B8-AF7E-2C6917E462F7}" srcOrd="0" destOrd="0" presId="urn:microsoft.com/office/officeart/2008/layout/VerticalCurvedList"/>
    <dgm:cxn modelId="{050F1AF9-8E5F-49A2-B169-6EDF844B9DA1}" type="presOf" srcId="{ED554203-A6A2-4AFB-AE31-8C28BB23D8AF}" destId="{CFE1DBD6-809B-4826-91D9-4C025A9D49A1}" srcOrd="0" destOrd="0" presId="urn:microsoft.com/office/officeart/2008/layout/VerticalCurvedList"/>
    <dgm:cxn modelId="{A38C2B27-AE00-48EA-AC43-07ABB7EE5398}" type="presParOf" srcId="{CFE1DBD6-809B-4826-91D9-4C025A9D49A1}" destId="{1F1CB807-A41A-4452-B891-D2CF126D4674}" srcOrd="0" destOrd="0" presId="urn:microsoft.com/office/officeart/2008/layout/VerticalCurvedList"/>
    <dgm:cxn modelId="{2173A7FD-CD0D-4228-B9BB-0BDBA47CDC1F}" type="presParOf" srcId="{1F1CB807-A41A-4452-B891-D2CF126D4674}" destId="{94D3C640-C293-40F4-A804-ECBBFDEB304B}" srcOrd="0" destOrd="0" presId="urn:microsoft.com/office/officeart/2008/layout/VerticalCurvedList"/>
    <dgm:cxn modelId="{31860105-3B7A-42E7-A37B-A6C220C1EAEB}" type="presParOf" srcId="{94D3C640-C293-40F4-A804-ECBBFDEB304B}" destId="{83A760AF-DE4B-47E0-A653-5B763790DA7D}" srcOrd="0" destOrd="0" presId="urn:microsoft.com/office/officeart/2008/layout/VerticalCurvedList"/>
    <dgm:cxn modelId="{19D29FD9-E58B-4078-BEBE-BD8780F62475}" type="presParOf" srcId="{94D3C640-C293-40F4-A804-ECBBFDEB304B}" destId="{5389D0D8-6C5C-496F-8BCF-921964526D26}" srcOrd="1" destOrd="0" presId="urn:microsoft.com/office/officeart/2008/layout/VerticalCurvedList"/>
    <dgm:cxn modelId="{5446C527-AE50-45F6-865A-4D7F0C3DC0CB}" type="presParOf" srcId="{94D3C640-C293-40F4-A804-ECBBFDEB304B}" destId="{CD2995D3-8112-47BB-A69D-3B8E229C9141}" srcOrd="2" destOrd="0" presId="urn:microsoft.com/office/officeart/2008/layout/VerticalCurvedList"/>
    <dgm:cxn modelId="{FE9A01F0-7183-4BF5-9A65-08C4A46ED12B}" type="presParOf" srcId="{94D3C640-C293-40F4-A804-ECBBFDEB304B}" destId="{B3E26FD2-D73C-40E8-B4B2-B0E9E0C982CC}" srcOrd="3" destOrd="0" presId="urn:microsoft.com/office/officeart/2008/layout/VerticalCurvedList"/>
    <dgm:cxn modelId="{29010891-F360-4F2A-85EF-EC7612022D33}" type="presParOf" srcId="{1F1CB807-A41A-4452-B891-D2CF126D4674}" destId="{DAC4659B-491A-4AE7-93EB-60200138DDAE}" srcOrd="1" destOrd="0" presId="urn:microsoft.com/office/officeart/2008/layout/VerticalCurvedList"/>
    <dgm:cxn modelId="{0D6E9092-9852-4F28-816B-B3216F5A1E34}" type="presParOf" srcId="{1F1CB807-A41A-4452-B891-D2CF126D4674}" destId="{D4275BB4-A2B8-425C-BD40-F2A0F5B2AF83}" srcOrd="2" destOrd="0" presId="urn:microsoft.com/office/officeart/2008/layout/VerticalCurvedList"/>
    <dgm:cxn modelId="{F49F687C-7E52-43E9-B2EA-C6364676214B}" type="presParOf" srcId="{D4275BB4-A2B8-425C-BD40-F2A0F5B2AF83}" destId="{E810E6DF-9707-49CC-90BB-0CF96648111C}" srcOrd="0" destOrd="0" presId="urn:microsoft.com/office/officeart/2008/layout/VerticalCurvedList"/>
    <dgm:cxn modelId="{F86DC27B-AFEC-4DC2-9C8D-D35950A549A2}" type="presParOf" srcId="{1F1CB807-A41A-4452-B891-D2CF126D4674}" destId="{A30F976E-7C41-40B8-AF7E-2C6917E462F7}" srcOrd="3" destOrd="0" presId="urn:microsoft.com/office/officeart/2008/layout/VerticalCurvedList"/>
    <dgm:cxn modelId="{6DFCF390-6348-441E-86CB-A306B2A112BF}" type="presParOf" srcId="{1F1CB807-A41A-4452-B891-D2CF126D4674}" destId="{61A2F49F-B4F2-45EC-B8E5-5F0B46235B96}" srcOrd="4" destOrd="0" presId="urn:microsoft.com/office/officeart/2008/layout/VerticalCurvedList"/>
    <dgm:cxn modelId="{57270821-AECA-4256-BD99-24053F289A03}" type="presParOf" srcId="{61A2F49F-B4F2-45EC-B8E5-5F0B46235B96}" destId="{0DD3ADDC-B903-439F-BDBF-A9987849907B}" srcOrd="0" destOrd="0" presId="urn:microsoft.com/office/officeart/2008/layout/VerticalCurvedList"/>
    <dgm:cxn modelId="{261627A2-0B16-43D2-A09C-D22632EF3F9D}" type="presParOf" srcId="{1F1CB807-A41A-4452-B891-D2CF126D4674}" destId="{FD101F5E-882D-4FF1-A8B2-5F8590426BA8}" srcOrd="5" destOrd="0" presId="urn:microsoft.com/office/officeart/2008/layout/VerticalCurvedList"/>
    <dgm:cxn modelId="{ADDD32A2-B376-4630-8170-81F023E85FFE}" type="presParOf" srcId="{1F1CB807-A41A-4452-B891-D2CF126D4674}" destId="{25C421F6-936F-4086-BA5F-72CBDC6A99AF}" srcOrd="6" destOrd="0" presId="urn:microsoft.com/office/officeart/2008/layout/VerticalCurvedList"/>
    <dgm:cxn modelId="{C9E3F604-21D5-49F1-992A-327790F78A88}" type="presParOf" srcId="{25C421F6-936F-4086-BA5F-72CBDC6A99AF}" destId="{A2E21AFA-7E8D-4E7E-B4A3-DB8CEE754D7E}" srcOrd="0" destOrd="0" presId="urn:microsoft.com/office/officeart/2008/layout/VerticalCurvedList"/>
    <dgm:cxn modelId="{CFDEDEFA-26C3-4CB0-B78D-AD0FEFA3ABA5}" type="presParOf" srcId="{1F1CB807-A41A-4452-B891-D2CF126D4674}" destId="{00732697-113F-4DC1-93C6-EBE074CBECEB}" srcOrd="7" destOrd="0" presId="urn:microsoft.com/office/officeart/2008/layout/VerticalCurvedList"/>
    <dgm:cxn modelId="{8BDD792D-D7E3-4CB6-861B-FE89F599503B}" type="presParOf" srcId="{1F1CB807-A41A-4452-B891-D2CF126D4674}" destId="{6C0DE414-6454-4DE6-88DC-4BB52B881B37}" srcOrd="8" destOrd="0" presId="urn:microsoft.com/office/officeart/2008/layout/VerticalCurvedList"/>
    <dgm:cxn modelId="{B2D9DB17-26D3-4BFD-8720-ED526EFCDA5B}" type="presParOf" srcId="{6C0DE414-6454-4DE6-88DC-4BB52B881B37}" destId="{7E59AE8D-4321-4348-90A4-195F895A8C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554203-A6A2-4AFB-AE31-8C28BB23D8A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9413046C-598E-464C-AA43-8268962E4311}">
      <dgm:prSet phldrT="[Tekstas]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dirty="0">
              <a:effectLst/>
            </a:rPr>
            <a:t>Parengti asmeninę laiko planavimo sistemą.</a:t>
          </a:r>
          <a:endParaRPr lang="lt-LT" dirty="0"/>
        </a:p>
      </dgm:t>
    </dgm:pt>
    <dgm:pt modelId="{C5FCF4BB-01E2-4FA8-A341-203BF2B84781}" type="parTrans" cxnId="{17CE01B7-B90D-4503-B7C1-079D836425D2}">
      <dgm:prSet/>
      <dgm:spPr/>
      <dgm:t>
        <a:bodyPr/>
        <a:lstStyle/>
        <a:p>
          <a:endParaRPr lang="lt-LT"/>
        </a:p>
      </dgm:t>
    </dgm:pt>
    <dgm:pt modelId="{FA9F877C-CA60-4A7A-9211-D0A8667AF6AC}" type="sibTrans" cxnId="{17CE01B7-B90D-4503-B7C1-079D836425D2}">
      <dgm:prSet/>
      <dgm:spPr/>
      <dgm:t>
        <a:bodyPr/>
        <a:lstStyle/>
        <a:p>
          <a:endParaRPr lang="lt-LT"/>
        </a:p>
      </dgm:t>
    </dgm:pt>
    <dgm:pt modelId="{BD79EEB8-CE0D-4B91-A377-1AF40294DC74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lt-LT" dirty="0">
              <a:effectLst/>
            </a:rPr>
            <a:t>2023 m. 02 - 03 mėn.</a:t>
          </a:r>
          <a:endParaRPr lang="lt-LT" dirty="0"/>
        </a:p>
      </dgm:t>
    </dgm:pt>
    <dgm:pt modelId="{8C838A39-72C2-4705-B018-FE9A0DFC4B53}" type="parTrans" cxnId="{0100F105-0CAD-49B7-A330-557DD2E90761}">
      <dgm:prSet/>
      <dgm:spPr/>
      <dgm:t>
        <a:bodyPr/>
        <a:lstStyle/>
        <a:p>
          <a:endParaRPr lang="lt-LT"/>
        </a:p>
      </dgm:t>
    </dgm:pt>
    <dgm:pt modelId="{04AE1F42-2918-49E8-AC30-2630E5119484}" type="sibTrans" cxnId="{0100F105-0CAD-49B7-A330-557DD2E90761}">
      <dgm:prSet/>
      <dgm:spPr/>
      <dgm:t>
        <a:bodyPr/>
        <a:lstStyle/>
        <a:p>
          <a:endParaRPr lang="lt-LT"/>
        </a:p>
      </dgm:t>
    </dgm:pt>
    <dgm:pt modelId="{AEF1C9E9-B79B-487B-84C2-C3E1B3D929F8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lt-LT" dirty="0"/>
            <a:t>Parengta asmeninė laiko planavimo ir valdymo sistema.</a:t>
          </a:r>
        </a:p>
      </dgm:t>
    </dgm:pt>
    <dgm:pt modelId="{7A91C33D-8BF7-42A2-93FF-37C82A6E551D}" type="parTrans" cxnId="{33172F00-AF97-49DD-AA67-8C40BC339EA2}">
      <dgm:prSet/>
      <dgm:spPr/>
      <dgm:t>
        <a:bodyPr/>
        <a:lstStyle/>
        <a:p>
          <a:endParaRPr lang="lt-LT"/>
        </a:p>
      </dgm:t>
    </dgm:pt>
    <dgm:pt modelId="{E5647000-879B-4473-B9C0-8F00A61E59AD}" type="sibTrans" cxnId="{33172F00-AF97-49DD-AA67-8C40BC339EA2}">
      <dgm:prSet/>
      <dgm:spPr/>
      <dgm:t>
        <a:bodyPr/>
        <a:lstStyle/>
        <a:p>
          <a:endParaRPr lang="lt-LT"/>
        </a:p>
      </dgm:t>
    </dgm:pt>
    <dgm:pt modelId="{CFE1DBD6-809B-4826-91D9-4C025A9D49A1}" type="pres">
      <dgm:prSet presAssocID="{ED554203-A6A2-4AFB-AE31-8C28BB23D8AF}" presName="Name0" presStyleCnt="0">
        <dgm:presLayoutVars>
          <dgm:chMax val="7"/>
          <dgm:chPref val="7"/>
          <dgm:dir/>
        </dgm:presLayoutVars>
      </dgm:prSet>
      <dgm:spPr/>
    </dgm:pt>
    <dgm:pt modelId="{1F1CB807-A41A-4452-B891-D2CF126D4674}" type="pres">
      <dgm:prSet presAssocID="{ED554203-A6A2-4AFB-AE31-8C28BB23D8AF}" presName="Name1" presStyleCnt="0"/>
      <dgm:spPr/>
    </dgm:pt>
    <dgm:pt modelId="{94D3C640-C293-40F4-A804-ECBBFDEB304B}" type="pres">
      <dgm:prSet presAssocID="{ED554203-A6A2-4AFB-AE31-8C28BB23D8AF}" presName="cycle" presStyleCnt="0"/>
      <dgm:spPr/>
    </dgm:pt>
    <dgm:pt modelId="{83A760AF-DE4B-47E0-A653-5B763790DA7D}" type="pres">
      <dgm:prSet presAssocID="{ED554203-A6A2-4AFB-AE31-8C28BB23D8AF}" presName="srcNode" presStyleLbl="node1" presStyleIdx="0" presStyleCnt="3"/>
      <dgm:spPr/>
    </dgm:pt>
    <dgm:pt modelId="{5389D0D8-6C5C-496F-8BCF-921964526D26}" type="pres">
      <dgm:prSet presAssocID="{ED554203-A6A2-4AFB-AE31-8C28BB23D8AF}" presName="conn" presStyleLbl="parChTrans1D2" presStyleIdx="0" presStyleCnt="1"/>
      <dgm:spPr/>
    </dgm:pt>
    <dgm:pt modelId="{CD2995D3-8112-47BB-A69D-3B8E229C9141}" type="pres">
      <dgm:prSet presAssocID="{ED554203-A6A2-4AFB-AE31-8C28BB23D8AF}" presName="extraNode" presStyleLbl="node1" presStyleIdx="0" presStyleCnt="3"/>
      <dgm:spPr/>
    </dgm:pt>
    <dgm:pt modelId="{B3E26FD2-D73C-40E8-B4B2-B0E9E0C982CC}" type="pres">
      <dgm:prSet presAssocID="{ED554203-A6A2-4AFB-AE31-8C28BB23D8AF}" presName="dstNode" presStyleLbl="node1" presStyleIdx="0" presStyleCnt="3"/>
      <dgm:spPr/>
    </dgm:pt>
    <dgm:pt modelId="{DAC4659B-491A-4AE7-93EB-60200138DDAE}" type="pres">
      <dgm:prSet presAssocID="{BD79EEB8-CE0D-4B91-A377-1AF40294DC74}" presName="text_1" presStyleLbl="node1" presStyleIdx="0" presStyleCnt="3">
        <dgm:presLayoutVars>
          <dgm:bulletEnabled val="1"/>
        </dgm:presLayoutVars>
      </dgm:prSet>
      <dgm:spPr/>
    </dgm:pt>
    <dgm:pt modelId="{D4275BB4-A2B8-425C-BD40-F2A0F5B2AF83}" type="pres">
      <dgm:prSet presAssocID="{BD79EEB8-CE0D-4B91-A377-1AF40294DC74}" presName="accent_1" presStyleCnt="0"/>
      <dgm:spPr/>
    </dgm:pt>
    <dgm:pt modelId="{E810E6DF-9707-49CC-90BB-0CF96648111C}" type="pres">
      <dgm:prSet presAssocID="{BD79EEB8-CE0D-4B91-A377-1AF40294DC74}" presName="accentRepeatNode" presStyleLbl="solidFgAcc1" presStyleIdx="0" presStyleCnt="3"/>
      <dgm:spPr>
        <a:ln>
          <a:solidFill>
            <a:schemeClr val="accent1">
              <a:lumMod val="75000"/>
            </a:schemeClr>
          </a:solidFill>
        </a:ln>
      </dgm:spPr>
    </dgm:pt>
    <dgm:pt modelId="{A30F976E-7C41-40B8-AF7E-2C6917E462F7}" type="pres">
      <dgm:prSet presAssocID="{9413046C-598E-464C-AA43-8268962E4311}" presName="text_2" presStyleLbl="node1" presStyleIdx="1" presStyleCnt="3">
        <dgm:presLayoutVars>
          <dgm:bulletEnabled val="1"/>
        </dgm:presLayoutVars>
      </dgm:prSet>
      <dgm:spPr/>
    </dgm:pt>
    <dgm:pt modelId="{61A2F49F-B4F2-45EC-B8E5-5F0B46235B96}" type="pres">
      <dgm:prSet presAssocID="{9413046C-598E-464C-AA43-8268962E4311}" presName="accent_2" presStyleCnt="0"/>
      <dgm:spPr/>
    </dgm:pt>
    <dgm:pt modelId="{0DD3ADDC-B903-439F-BDBF-A9987849907B}" type="pres">
      <dgm:prSet presAssocID="{9413046C-598E-464C-AA43-8268962E4311}" presName="accentRepeatNode" presStyleLbl="solidFgAcc1" presStyleIdx="1" presStyleCnt="3"/>
      <dgm:spPr>
        <a:ln>
          <a:solidFill>
            <a:schemeClr val="accent1">
              <a:lumMod val="75000"/>
            </a:schemeClr>
          </a:solidFill>
        </a:ln>
      </dgm:spPr>
    </dgm:pt>
    <dgm:pt modelId="{2FA01703-CE30-446A-8F1D-F667D7790661}" type="pres">
      <dgm:prSet presAssocID="{AEF1C9E9-B79B-487B-84C2-C3E1B3D929F8}" presName="text_3" presStyleLbl="node1" presStyleIdx="2" presStyleCnt="3">
        <dgm:presLayoutVars>
          <dgm:bulletEnabled val="1"/>
        </dgm:presLayoutVars>
      </dgm:prSet>
      <dgm:spPr/>
    </dgm:pt>
    <dgm:pt modelId="{A286D450-F5EF-47D3-89A3-E17C222B9FAC}" type="pres">
      <dgm:prSet presAssocID="{AEF1C9E9-B79B-487B-84C2-C3E1B3D929F8}" presName="accent_3" presStyleCnt="0"/>
      <dgm:spPr/>
    </dgm:pt>
    <dgm:pt modelId="{7E59AE8D-4321-4348-90A4-195F895A8CC4}" type="pres">
      <dgm:prSet presAssocID="{AEF1C9E9-B79B-487B-84C2-C3E1B3D929F8}" presName="accentRepeatNode" presStyleLbl="solidFgAcc1" presStyleIdx="2" presStyleCnt="3"/>
      <dgm:spPr>
        <a:ln>
          <a:solidFill>
            <a:schemeClr val="accent1">
              <a:lumMod val="75000"/>
            </a:schemeClr>
          </a:solidFill>
        </a:ln>
      </dgm:spPr>
    </dgm:pt>
  </dgm:ptLst>
  <dgm:cxnLst>
    <dgm:cxn modelId="{33172F00-AF97-49DD-AA67-8C40BC339EA2}" srcId="{ED554203-A6A2-4AFB-AE31-8C28BB23D8AF}" destId="{AEF1C9E9-B79B-487B-84C2-C3E1B3D929F8}" srcOrd="2" destOrd="0" parTransId="{7A91C33D-8BF7-42A2-93FF-37C82A6E551D}" sibTransId="{E5647000-879B-4473-B9C0-8F00A61E59AD}"/>
    <dgm:cxn modelId="{0100F105-0CAD-49B7-A330-557DD2E90761}" srcId="{ED554203-A6A2-4AFB-AE31-8C28BB23D8AF}" destId="{BD79EEB8-CE0D-4B91-A377-1AF40294DC74}" srcOrd="0" destOrd="0" parTransId="{8C838A39-72C2-4705-B018-FE9A0DFC4B53}" sibTransId="{04AE1F42-2918-49E8-AC30-2630E5119484}"/>
    <dgm:cxn modelId="{054DB81E-2C49-4E6D-91D8-ADE397A18A17}" type="presOf" srcId="{BD79EEB8-CE0D-4B91-A377-1AF40294DC74}" destId="{DAC4659B-491A-4AE7-93EB-60200138DDAE}" srcOrd="0" destOrd="0" presId="urn:microsoft.com/office/officeart/2008/layout/VerticalCurvedList"/>
    <dgm:cxn modelId="{3AF14390-D644-4B46-BFF7-D4E94BF1DCC3}" type="presOf" srcId="{AEF1C9E9-B79B-487B-84C2-C3E1B3D929F8}" destId="{2FA01703-CE30-446A-8F1D-F667D7790661}" srcOrd="0" destOrd="0" presId="urn:microsoft.com/office/officeart/2008/layout/VerticalCurvedList"/>
    <dgm:cxn modelId="{17CE01B7-B90D-4503-B7C1-079D836425D2}" srcId="{ED554203-A6A2-4AFB-AE31-8C28BB23D8AF}" destId="{9413046C-598E-464C-AA43-8268962E4311}" srcOrd="1" destOrd="0" parTransId="{C5FCF4BB-01E2-4FA8-A341-203BF2B84781}" sibTransId="{FA9F877C-CA60-4A7A-9211-D0A8667AF6AC}"/>
    <dgm:cxn modelId="{7A68A3D5-4A3A-4AD8-AA5F-192F64DE8253}" type="presOf" srcId="{04AE1F42-2918-49E8-AC30-2630E5119484}" destId="{5389D0D8-6C5C-496F-8BCF-921964526D26}" srcOrd="0" destOrd="0" presId="urn:microsoft.com/office/officeart/2008/layout/VerticalCurvedList"/>
    <dgm:cxn modelId="{8EA336F6-2DDC-4DC7-A960-3C033B0CD217}" type="presOf" srcId="{9413046C-598E-464C-AA43-8268962E4311}" destId="{A30F976E-7C41-40B8-AF7E-2C6917E462F7}" srcOrd="0" destOrd="0" presId="urn:microsoft.com/office/officeart/2008/layout/VerticalCurvedList"/>
    <dgm:cxn modelId="{050F1AF9-8E5F-49A2-B169-6EDF844B9DA1}" type="presOf" srcId="{ED554203-A6A2-4AFB-AE31-8C28BB23D8AF}" destId="{CFE1DBD6-809B-4826-91D9-4C025A9D49A1}" srcOrd="0" destOrd="0" presId="urn:microsoft.com/office/officeart/2008/layout/VerticalCurvedList"/>
    <dgm:cxn modelId="{A38C2B27-AE00-48EA-AC43-07ABB7EE5398}" type="presParOf" srcId="{CFE1DBD6-809B-4826-91D9-4C025A9D49A1}" destId="{1F1CB807-A41A-4452-B891-D2CF126D4674}" srcOrd="0" destOrd="0" presId="urn:microsoft.com/office/officeart/2008/layout/VerticalCurvedList"/>
    <dgm:cxn modelId="{2173A7FD-CD0D-4228-B9BB-0BDBA47CDC1F}" type="presParOf" srcId="{1F1CB807-A41A-4452-B891-D2CF126D4674}" destId="{94D3C640-C293-40F4-A804-ECBBFDEB304B}" srcOrd="0" destOrd="0" presId="urn:microsoft.com/office/officeart/2008/layout/VerticalCurvedList"/>
    <dgm:cxn modelId="{31860105-3B7A-42E7-A37B-A6C220C1EAEB}" type="presParOf" srcId="{94D3C640-C293-40F4-A804-ECBBFDEB304B}" destId="{83A760AF-DE4B-47E0-A653-5B763790DA7D}" srcOrd="0" destOrd="0" presId="urn:microsoft.com/office/officeart/2008/layout/VerticalCurvedList"/>
    <dgm:cxn modelId="{19D29FD9-E58B-4078-BEBE-BD8780F62475}" type="presParOf" srcId="{94D3C640-C293-40F4-A804-ECBBFDEB304B}" destId="{5389D0D8-6C5C-496F-8BCF-921964526D26}" srcOrd="1" destOrd="0" presId="urn:microsoft.com/office/officeart/2008/layout/VerticalCurvedList"/>
    <dgm:cxn modelId="{5446C527-AE50-45F6-865A-4D7F0C3DC0CB}" type="presParOf" srcId="{94D3C640-C293-40F4-A804-ECBBFDEB304B}" destId="{CD2995D3-8112-47BB-A69D-3B8E229C9141}" srcOrd="2" destOrd="0" presId="urn:microsoft.com/office/officeart/2008/layout/VerticalCurvedList"/>
    <dgm:cxn modelId="{FE9A01F0-7183-4BF5-9A65-08C4A46ED12B}" type="presParOf" srcId="{94D3C640-C293-40F4-A804-ECBBFDEB304B}" destId="{B3E26FD2-D73C-40E8-B4B2-B0E9E0C982CC}" srcOrd="3" destOrd="0" presId="urn:microsoft.com/office/officeart/2008/layout/VerticalCurvedList"/>
    <dgm:cxn modelId="{29010891-F360-4F2A-85EF-EC7612022D33}" type="presParOf" srcId="{1F1CB807-A41A-4452-B891-D2CF126D4674}" destId="{DAC4659B-491A-4AE7-93EB-60200138DDAE}" srcOrd="1" destOrd="0" presId="urn:microsoft.com/office/officeart/2008/layout/VerticalCurvedList"/>
    <dgm:cxn modelId="{0D6E9092-9852-4F28-816B-B3216F5A1E34}" type="presParOf" srcId="{1F1CB807-A41A-4452-B891-D2CF126D4674}" destId="{D4275BB4-A2B8-425C-BD40-F2A0F5B2AF83}" srcOrd="2" destOrd="0" presId="urn:microsoft.com/office/officeart/2008/layout/VerticalCurvedList"/>
    <dgm:cxn modelId="{F49F687C-7E52-43E9-B2EA-C6364676214B}" type="presParOf" srcId="{D4275BB4-A2B8-425C-BD40-F2A0F5B2AF83}" destId="{E810E6DF-9707-49CC-90BB-0CF96648111C}" srcOrd="0" destOrd="0" presId="urn:microsoft.com/office/officeart/2008/layout/VerticalCurvedList"/>
    <dgm:cxn modelId="{F86DC27B-AFEC-4DC2-9C8D-D35950A549A2}" type="presParOf" srcId="{1F1CB807-A41A-4452-B891-D2CF126D4674}" destId="{A30F976E-7C41-40B8-AF7E-2C6917E462F7}" srcOrd="3" destOrd="0" presId="urn:microsoft.com/office/officeart/2008/layout/VerticalCurvedList"/>
    <dgm:cxn modelId="{6DFCF390-6348-441E-86CB-A306B2A112BF}" type="presParOf" srcId="{1F1CB807-A41A-4452-B891-D2CF126D4674}" destId="{61A2F49F-B4F2-45EC-B8E5-5F0B46235B96}" srcOrd="4" destOrd="0" presId="urn:microsoft.com/office/officeart/2008/layout/VerticalCurvedList"/>
    <dgm:cxn modelId="{57270821-AECA-4256-BD99-24053F289A03}" type="presParOf" srcId="{61A2F49F-B4F2-45EC-B8E5-5F0B46235B96}" destId="{0DD3ADDC-B903-439F-BDBF-A9987849907B}" srcOrd="0" destOrd="0" presId="urn:microsoft.com/office/officeart/2008/layout/VerticalCurvedList"/>
    <dgm:cxn modelId="{ECD7D397-0052-4A48-B2A6-51506EC17182}" type="presParOf" srcId="{1F1CB807-A41A-4452-B891-D2CF126D4674}" destId="{2FA01703-CE30-446A-8F1D-F667D7790661}" srcOrd="5" destOrd="0" presId="urn:microsoft.com/office/officeart/2008/layout/VerticalCurvedList"/>
    <dgm:cxn modelId="{E06E3696-04E4-4BCB-BF63-11B179707F0E}" type="presParOf" srcId="{1F1CB807-A41A-4452-B891-D2CF126D4674}" destId="{A286D450-F5EF-47D3-89A3-E17C222B9FAC}" srcOrd="6" destOrd="0" presId="urn:microsoft.com/office/officeart/2008/layout/VerticalCurvedList"/>
    <dgm:cxn modelId="{2F411DFB-D593-4702-A817-57788B9A1708}" type="presParOf" srcId="{A286D450-F5EF-47D3-89A3-E17C222B9FAC}" destId="{7E59AE8D-4321-4348-90A4-195F895A8C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554203-A6A2-4AFB-AE31-8C28BB23D8A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9413046C-598E-464C-AA43-8268962E4311}">
      <dgm:prSet phldrT="[Tekstas]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b="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Administracijos komandos naujos darbo kultūros formavimas.</a:t>
          </a:r>
          <a:endParaRPr lang="lt-LT" b="0" dirty="0">
            <a:solidFill>
              <a:schemeClr val="bg1"/>
            </a:solidFill>
          </a:endParaRPr>
        </a:p>
      </dgm:t>
    </dgm:pt>
    <dgm:pt modelId="{C5FCF4BB-01E2-4FA8-A341-203BF2B84781}" type="parTrans" cxnId="{17CE01B7-B90D-4503-B7C1-079D836425D2}">
      <dgm:prSet/>
      <dgm:spPr/>
      <dgm:t>
        <a:bodyPr/>
        <a:lstStyle/>
        <a:p>
          <a:endParaRPr lang="lt-LT"/>
        </a:p>
      </dgm:t>
    </dgm:pt>
    <dgm:pt modelId="{FA9F877C-CA60-4A7A-9211-D0A8667AF6AC}" type="sibTrans" cxnId="{17CE01B7-B90D-4503-B7C1-079D836425D2}">
      <dgm:prSet/>
      <dgm:spPr/>
      <dgm:t>
        <a:bodyPr/>
        <a:lstStyle/>
        <a:p>
          <a:endParaRPr lang="lt-LT"/>
        </a:p>
      </dgm:t>
    </dgm:pt>
    <dgm:pt modelId="{C2965B3E-C292-4509-9D5A-92E16D9583A3}">
      <dgm:prSet phldrT="[Tekstas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lt-LT" dirty="0">
              <a:effectLst/>
            </a:rPr>
            <a:t>Su administracijos komanda susitarta dėl veiklos prioritetų, darbo rezultatų vertinimo principų, išskirti esminiai motyvai, kurie skatina žmones būti komandoje.</a:t>
          </a:r>
          <a:endParaRPr lang="lt-LT" dirty="0"/>
        </a:p>
      </dgm:t>
    </dgm:pt>
    <dgm:pt modelId="{C874D7F1-8A49-471F-9885-C1F1475BC269}" type="parTrans" cxnId="{45AEA630-6889-4D10-82D7-9E1F00E8D2A6}">
      <dgm:prSet/>
      <dgm:spPr/>
      <dgm:t>
        <a:bodyPr/>
        <a:lstStyle/>
        <a:p>
          <a:endParaRPr lang="lt-LT"/>
        </a:p>
      </dgm:t>
    </dgm:pt>
    <dgm:pt modelId="{F79C2B1B-2A68-4AF5-A15F-D7F620552126}" type="sibTrans" cxnId="{45AEA630-6889-4D10-82D7-9E1F00E8D2A6}">
      <dgm:prSet/>
      <dgm:spPr/>
      <dgm:t>
        <a:bodyPr/>
        <a:lstStyle/>
        <a:p>
          <a:endParaRPr lang="lt-LT"/>
        </a:p>
      </dgm:t>
    </dgm:pt>
    <dgm:pt modelId="{BD79EEB8-CE0D-4B91-A377-1AF40294DC74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lt-LT" dirty="0">
              <a:effectLst/>
            </a:rPr>
            <a:t>2023 m. 02 - 06 mėn.</a:t>
          </a:r>
          <a:endParaRPr lang="lt-LT" dirty="0"/>
        </a:p>
      </dgm:t>
    </dgm:pt>
    <dgm:pt modelId="{8C838A39-72C2-4705-B018-FE9A0DFC4B53}" type="parTrans" cxnId="{0100F105-0CAD-49B7-A330-557DD2E90761}">
      <dgm:prSet/>
      <dgm:spPr/>
      <dgm:t>
        <a:bodyPr/>
        <a:lstStyle/>
        <a:p>
          <a:endParaRPr lang="lt-LT"/>
        </a:p>
      </dgm:t>
    </dgm:pt>
    <dgm:pt modelId="{04AE1F42-2918-49E8-AC30-2630E5119484}" type="sibTrans" cxnId="{0100F105-0CAD-49B7-A330-557DD2E90761}">
      <dgm:prSet/>
      <dgm:spPr/>
      <dgm:t>
        <a:bodyPr/>
        <a:lstStyle/>
        <a:p>
          <a:endParaRPr lang="lt-LT"/>
        </a:p>
      </dgm:t>
    </dgm:pt>
    <dgm:pt modelId="{E577F8FA-D1DB-4A83-A8E5-B7096C3C9E4A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lt-LT" dirty="0"/>
            <a:t>Kiekvienas administracijos komandos narys įtrauktas į sprendimų priėmimą (ugdymas/sportas), suformuota nauja darbo kultūra.</a:t>
          </a:r>
        </a:p>
      </dgm:t>
    </dgm:pt>
    <dgm:pt modelId="{2E729E51-871B-4640-9393-3A86EF741506}" type="parTrans" cxnId="{33D75E22-EAB2-4A31-B1FE-A598EBBD7331}">
      <dgm:prSet/>
      <dgm:spPr/>
      <dgm:t>
        <a:bodyPr/>
        <a:lstStyle/>
        <a:p>
          <a:endParaRPr lang="lt-LT"/>
        </a:p>
      </dgm:t>
    </dgm:pt>
    <dgm:pt modelId="{FAAFD9C5-28AA-4D13-A5DB-BB00466CECA1}" type="sibTrans" cxnId="{33D75E22-EAB2-4A31-B1FE-A598EBBD7331}">
      <dgm:prSet/>
      <dgm:spPr/>
      <dgm:t>
        <a:bodyPr/>
        <a:lstStyle/>
        <a:p>
          <a:endParaRPr lang="lt-LT"/>
        </a:p>
      </dgm:t>
    </dgm:pt>
    <dgm:pt modelId="{CFE1DBD6-809B-4826-91D9-4C025A9D49A1}" type="pres">
      <dgm:prSet presAssocID="{ED554203-A6A2-4AFB-AE31-8C28BB23D8AF}" presName="Name0" presStyleCnt="0">
        <dgm:presLayoutVars>
          <dgm:chMax val="7"/>
          <dgm:chPref val="7"/>
          <dgm:dir/>
        </dgm:presLayoutVars>
      </dgm:prSet>
      <dgm:spPr/>
    </dgm:pt>
    <dgm:pt modelId="{1F1CB807-A41A-4452-B891-D2CF126D4674}" type="pres">
      <dgm:prSet presAssocID="{ED554203-A6A2-4AFB-AE31-8C28BB23D8AF}" presName="Name1" presStyleCnt="0"/>
      <dgm:spPr/>
    </dgm:pt>
    <dgm:pt modelId="{94D3C640-C293-40F4-A804-ECBBFDEB304B}" type="pres">
      <dgm:prSet presAssocID="{ED554203-A6A2-4AFB-AE31-8C28BB23D8AF}" presName="cycle" presStyleCnt="0"/>
      <dgm:spPr/>
    </dgm:pt>
    <dgm:pt modelId="{83A760AF-DE4B-47E0-A653-5B763790DA7D}" type="pres">
      <dgm:prSet presAssocID="{ED554203-A6A2-4AFB-AE31-8C28BB23D8AF}" presName="srcNode" presStyleLbl="node1" presStyleIdx="0" presStyleCnt="4"/>
      <dgm:spPr/>
    </dgm:pt>
    <dgm:pt modelId="{5389D0D8-6C5C-496F-8BCF-921964526D26}" type="pres">
      <dgm:prSet presAssocID="{ED554203-A6A2-4AFB-AE31-8C28BB23D8AF}" presName="conn" presStyleLbl="parChTrans1D2" presStyleIdx="0" presStyleCnt="1"/>
      <dgm:spPr/>
    </dgm:pt>
    <dgm:pt modelId="{CD2995D3-8112-47BB-A69D-3B8E229C9141}" type="pres">
      <dgm:prSet presAssocID="{ED554203-A6A2-4AFB-AE31-8C28BB23D8AF}" presName="extraNode" presStyleLbl="node1" presStyleIdx="0" presStyleCnt="4"/>
      <dgm:spPr/>
    </dgm:pt>
    <dgm:pt modelId="{B3E26FD2-D73C-40E8-B4B2-B0E9E0C982CC}" type="pres">
      <dgm:prSet presAssocID="{ED554203-A6A2-4AFB-AE31-8C28BB23D8AF}" presName="dstNode" presStyleLbl="node1" presStyleIdx="0" presStyleCnt="4"/>
      <dgm:spPr/>
    </dgm:pt>
    <dgm:pt modelId="{DAC4659B-491A-4AE7-93EB-60200138DDAE}" type="pres">
      <dgm:prSet presAssocID="{BD79EEB8-CE0D-4B91-A377-1AF40294DC74}" presName="text_1" presStyleLbl="node1" presStyleIdx="0" presStyleCnt="4">
        <dgm:presLayoutVars>
          <dgm:bulletEnabled val="1"/>
        </dgm:presLayoutVars>
      </dgm:prSet>
      <dgm:spPr/>
    </dgm:pt>
    <dgm:pt modelId="{D4275BB4-A2B8-425C-BD40-F2A0F5B2AF83}" type="pres">
      <dgm:prSet presAssocID="{BD79EEB8-CE0D-4B91-A377-1AF40294DC74}" presName="accent_1" presStyleCnt="0"/>
      <dgm:spPr/>
    </dgm:pt>
    <dgm:pt modelId="{E810E6DF-9707-49CC-90BB-0CF96648111C}" type="pres">
      <dgm:prSet presAssocID="{BD79EEB8-CE0D-4B91-A377-1AF40294DC74}" presName="accentRepeatNode" presStyleLbl="solidFgAcc1" presStyleIdx="0" presStyleCnt="4"/>
      <dgm:spPr>
        <a:ln>
          <a:solidFill>
            <a:schemeClr val="accent1">
              <a:lumMod val="75000"/>
            </a:schemeClr>
          </a:solidFill>
        </a:ln>
      </dgm:spPr>
    </dgm:pt>
    <dgm:pt modelId="{A30F976E-7C41-40B8-AF7E-2C6917E462F7}" type="pres">
      <dgm:prSet presAssocID="{9413046C-598E-464C-AA43-8268962E4311}" presName="text_2" presStyleLbl="node1" presStyleIdx="1" presStyleCnt="4">
        <dgm:presLayoutVars>
          <dgm:bulletEnabled val="1"/>
        </dgm:presLayoutVars>
      </dgm:prSet>
      <dgm:spPr/>
    </dgm:pt>
    <dgm:pt modelId="{61A2F49F-B4F2-45EC-B8E5-5F0B46235B96}" type="pres">
      <dgm:prSet presAssocID="{9413046C-598E-464C-AA43-8268962E4311}" presName="accent_2" presStyleCnt="0"/>
      <dgm:spPr/>
    </dgm:pt>
    <dgm:pt modelId="{0DD3ADDC-B903-439F-BDBF-A9987849907B}" type="pres">
      <dgm:prSet presAssocID="{9413046C-598E-464C-AA43-8268962E4311}" presName="accentRepeatNode" presStyleLbl="solidFgAcc1" presStyleIdx="1" presStyleCnt="4"/>
      <dgm:spPr>
        <a:ln>
          <a:solidFill>
            <a:schemeClr val="accent1">
              <a:lumMod val="75000"/>
            </a:schemeClr>
          </a:solidFill>
        </a:ln>
      </dgm:spPr>
    </dgm:pt>
    <dgm:pt modelId="{FD101F5E-882D-4FF1-A8B2-5F8590426BA8}" type="pres">
      <dgm:prSet presAssocID="{C2965B3E-C292-4509-9D5A-92E16D9583A3}" presName="text_3" presStyleLbl="node1" presStyleIdx="2" presStyleCnt="4">
        <dgm:presLayoutVars>
          <dgm:bulletEnabled val="1"/>
        </dgm:presLayoutVars>
      </dgm:prSet>
      <dgm:spPr/>
    </dgm:pt>
    <dgm:pt modelId="{25C421F6-936F-4086-BA5F-72CBDC6A99AF}" type="pres">
      <dgm:prSet presAssocID="{C2965B3E-C292-4509-9D5A-92E16D9583A3}" presName="accent_3" presStyleCnt="0"/>
      <dgm:spPr/>
    </dgm:pt>
    <dgm:pt modelId="{A2E21AFA-7E8D-4E7E-B4A3-DB8CEE754D7E}" type="pres">
      <dgm:prSet presAssocID="{C2965B3E-C292-4509-9D5A-92E16D9583A3}" presName="accentRepeatNode" presStyleLbl="solidFgAcc1" presStyleIdx="2" presStyleCnt="4"/>
      <dgm:spPr>
        <a:ln>
          <a:solidFill>
            <a:schemeClr val="accent1">
              <a:lumMod val="75000"/>
            </a:schemeClr>
          </a:solidFill>
        </a:ln>
      </dgm:spPr>
    </dgm:pt>
    <dgm:pt modelId="{53566B56-DBED-47B5-A8BC-E24C6BA15055}" type="pres">
      <dgm:prSet presAssocID="{E577F8FA-D1DB-4A83-A8E5-B7096C3C9E4A}" presName="text_4" presStyleLbl="node1" presStyleIdx="3" presStyleCnt="4">
        <dgm:presLayoutVars>
          <dgm:bulletEnabled val="1"/>
        </dgm:presLayoutVars>
      </dgm:prSet>
      <dgm:spPr/>
    </dgm:pt>
    <dgm:pt modelId="{1EB4BCE9-224C-47D6-928F-F03A23980D3E}" type="pres">
      <dgm:prSet presAssocID="{E577F8FA-D1DB-4A83-A8E5-B7096C3C9E4A}" presName="accent_4" presStyleCnt="0"/>
      <dgm:spPr/>
    </dgm:pt>
    <dgm:pt modelId="{BBD5FDA6-84F5-4A8A-867B-4AE73347E6B2}" type="pres">
      <dgm:prSet presAssocID="{E577F8FA-D1DB-4A83-A8E5-B7096C3C9E4A}" presName="accentRepeatNode" presStyleLbl="solidFgAcc1" presStyleIdx="3" presStyleCnt="4"/>
      <dgm:spPr/>
    </dgm:pt>
  </dgm:ptLst>
  <dgm:cxnLst>
    <dgm:cxn modelId="{0100F105-0CAD-49B7-A330-557DD2E90761}" srcId="{ED554203-A6A2-4AFB-AE31-8C28BB23D8AF}" destId="{BD79EEB8-CE0D-4B91-A377-1AF40294DC74}" srcOrd="0" destOrd="0" parTransId="{8C838A39-72C2-4705-B018-FE9A0DFC4B53}" sibTransId="{04AE1F42-2918-49E8-AC30-2630E5119484}"/>
    <dgm:cxn modelId="{054DB81E-2C49-4E6D-91D8-ADE397A18A17}" type="presOf" srcId="{BD79EEB8-CE0D-4B91-A377-1AF40294DC74}" destId="{DAC4659B-491A-4AE7-93EB-60200138DDAE}" srcOrd="0" destOrd="0" presId="urn:microsoft.com/office/officeart/2008/layout/VerticalCurvedList"/>
    <dgm:cxn modelId="{33D75E22-EAB2-4A31-B1FE-A598EBBD7331}" srcId="{ED554203-A6A2-4AFB-AE31-8C28BB23D8AF}" destId="{E577F8FA-D1DB-4A83-A8E5-B7096C3C9E4A}" srcOrd="3" destOrd="0" parTransId="{2E729E51-871B-4640-9393-3A86EF741506}" sibTransId="{FAAFD9C5-28AA-4D13-A5DB-BB00466CECA1}"/>
    <dgm:cxn modelId="{45AEA630-6889-4D10-82D7-9E1F00E8D2A6}" srcId="{ED554203-A6A2-4AFB-AE31-8C28BB23D8AF}" destId="{C2965B3E-C292-4509-9D5A-92E16D9583A3}" srcOrd="2" destOrd="0" parTransId="{C874D7F1-8A49-471F-9885-C1F1475BC269}" sibTransId="{F79C2B1B-2A68-4AF5-A15F-D7F620552126}"/>
    <dgm:cxn modelId="{6DE6547B-06F1-4D06-9A30-2977D9015B23}" type="presOf" srcId="{E577F8FA-D1DB-4A83-A8E5-B7096C3C9E4A}" destId="{53566B56-DBED-47B5-A8BC-E24C6BA15055}" srcOrd="0" destOrd="0" presId="urn:microsoft.com/office/officeart/2008/layout/VerticalCurvedList"/>
    <dgm:cxn modelId="{AFEB5683-A618-440D-8765-946B3431136F}" type="presOf" srcId="{C2965B3E-C292-4509-9D5A-92E16D9583A3}" destId="{FD101F5E-882D-4FF1-A8B2-5F8590426BA8}" srcOrd="0" destOrd="0" presId="urn:microsoft.com/office/officeart/2008/layout/VerticalCurvedList"/>
    <dgm:cxn modelId="{17CE01B7-B90D-4503-B7C1-079D836425D2}" srcId="{ED554203-A6A2-4AFB-AE31-8C28BB23D8AF}" destId="{9413046C-598E-464C-AA43-8268962E4311}" srcOrd="1" destOrd="0" parTransId="{C5FCF4BB-01E2-4FA8-A341-203BF2B84781}" sibTransId="{FA9F877C-CA60-4A7A-9211-D0A8667AF6AC}"/>
    <dgm:cxn modelId="{7A68A3D5-4A3A-4AD8-AA5F-192F64DE8253}" type="presOf" srcId="{04AE1F42-2918-49E8-AC30-2630E5119484}" destId="{5389D0D8-6C5C-496F-8BCF-921964526D26}" srcOrd="0" destOrd="0" presId="urn:microsoft.com/office/officeart/2008/layout/VerticalCurvedList"/>
    <dgm:cxn modelId="{8EA336F6-2DDC-4DC7-A960-3C033B0CD217}" type="presOf" srcId="{9413046C-598E-464C-AA43-8268962E4311}" destId="{A30F976E-7C41-40B8-AF7E-2C6917E462F7}" srcOrd="0" destOrd="0" presId="urn:microsoft.com/office/officeart/2008/layout/VerticalCurvedList"/>
    <dgm:cxn modelId="{050F1AF9-8E5F-49A2-B169-6EDF844B9DA1}" type="presOf" srcId="{ED554203-A6A2-4AFB-AE31-8C28BB23D8AF}" destId="{CFE1DBD6-809B-4826-91D9-4C025A9D49A1}" srcOrd="0" destOrd="0" presId="urn:microsoft.com/office/officeart/2008/layout/VerticalCurvedList"/>
    <dgm:cxn modelId="{A38C2B27-AE00-48EA-AC43-07ABB7EE5398}" type="presParOf" srcId="{CFE1DBD6-809B-4826-91D9-4C025A9D49A1}" destId="{1F1CB807-A41A-4452-B891-D2CF126D4674}" srcOrd="0" destOrd="0" presId="urn:microsoft.com/office/officeart/2008/layout/VerticalCurvedList"/>
    <dgm:cxn modelId="{2173A7FD-CD0D-4228-B9BB-0BDBA47CDC1F}" type="presParOf" srcId="{1F1CB807-A41A-4452-B891-D2CF126D4674}" destId="{94D3C640-C293-40F4-A804-ECBBFDEB304B}" srcOrd="0" destOrd="0" presId="urn:microsoft.com/office/officeart/2008/layout/VerticalCurvedList"/>
    <dgm:cxn modelId="{31860105-3B7A-42E7-A37B-A6C220C1EAEB}" type="presParOf" srcId="{94D3C640-C293-40F4-A804-ECBBFDEB304B}" destId="{83A760AF-DE4B-47E0-A653-5B763790DA7D}" srcOrd="0" destOrd="0" presId="urn:microsoft.com/office/officeart/2008/layout/VerticalCurvedList"/>
    <dgm:cxn modelId="{19D29FD9-E58B-4078-BEBE-BD8780F62475}" type="presParOf" srcId="{94D3C640-C293-40F4-A804-ECBBFDEB304B}" destId="{5389D0D8-6C5C-496F-8BCF-921964526D26}" srcOrd="1" destOrd="0" presId="urn:microsoft.com/office/officeart/2008/layout/VerticalCurvedList"/>
    <dgm:cxn modelId="{5446C527-AE50-45F6-865A-4D7F0C3DC0CB}" type="presParOf" srcId="{94D3C640-C293-40F4-A804-ECBBFDEB304B}" destId="{CD2995D3-8112-47BB-A69D-3B8E229C9141}" srcOrd="2" destOrd="0" presId="urn:microsoft.com/office/officeart/2008/layout/VerticalCurvedList"/>
    <dgm:cxn modelId="{FE9A01F0-7183-4BF5-9A65-08C4A46ED12B}" type="presParOf" srcId="{94D3C640-C293-40F4-A804-ECBBFDEB304B}" destId="{B3E26FD2-D73C-40E8-B4B2-B0E9E0C982CC}" srcOrd="3" destOrd="0" presId="urn:microsoft.com/office/officeart/2008/layout/VerticalCurvedList"/>
    <dgm:cxn modelId="{29010891-F360-4F2A-85EF-EC7612022D33}" type="presParOf" srcId="{1F1CB807-A41A-4452-B891-D2CF126D4674}" destId="{DAC4659B-491A-4AE7-93EB-60200138DDAE}" srcOrd="1" destOrd="0" presId="urn:microsoft.com/office/officeart/2008/layout/VerticalCurvedList"/>
    <dgm:cxn modelId="{0D6E9092-9852-4F28-816B-B3216F5A1E34}" type="presParOf" srcId="{1F1CB807-A41A-4452-B891-D2CF126D4674}" destId="{D4275BB4-A2B8-425C-BD40-F2A0F5B2AF83}" srcOrd="2" destOrd="0" presId="urn:microsoft.com/office/officeart/2008/layout/VerticalCurvedList"/>
    <dgm:cxn modelId="{F49F687C-7E52-43E9-B2EA-C6364676214B}" type="presParOf" srcId="{D4275BB4-A2B8-425C-BD40-F2A0F5B2AF83}" destId="{E810E6DF-9707-49CC-90BB-0CF96648111C}" srcOrd="0" destOrd="0" presId="urn:microsoft.com/office/officeart/2008/layout/VerticalCurvedList"/>
    <dgm:cxn modelId="{F86DC27B-AFEC-4DC2-9C8D-D35950A549A2}" type="presParOf" srcId="{1F1CB807-A41A-4452-B891-D2CF126D4674}" destId="{A30F976E-7C41-40B8-AF7E-2C6917E462F7}" srcOrd="3" destOrd="0" presId="urn:microsoft.com/office/officeart/2008/layout/VerticalCurvedList"/>
    <dgm:cxn modelId="{6DFCF390-6348-441E-86CB-A306B2A112BF}" type="presParOf" srcId="{1F1CB807-A41A-4452-B891-D2CF126D4674}" destId="{61A2F49F-B4F2-45EC-B8E5-5F0B46235B96}" srcOrd="4" destOrd="0" presId="urn:microsoft.com/office/officeart/2008/layout/VerticalCurvedList"/>
    <dgm:cxn modelId="{57270821-AECA-4256-BD99-24053F289A03}" type="presParOf" srcId="{61A2F49F-B4F2-45EC-B8E5-5F0B46235B96}" destId="{0DD3ADDC-B903-439F-BDBF-A9987849907B}" srcOrd="0" destOrd="0" presId="urn:microsoft.com/office/officeart/2008/layout/VerticalCurvedList"/>
    <dgm:cxn modelId="{261627A2-0B16-43D2-A09C-D22632EF3F9D}" type="presParOf" srcId="{1F1CB807-A41A-4452-B891-D2CF126D4674}" destId="{FD101F5E-882D-4FF1-A8B2-5F8590426BA8}" srcOrd="5" destOrd="0" presId="urn:microsoft.com/office/officeart/2008/layout/VerticalCurvedList"/>
    <dgm:cxn modelId="{ADDD32A2-B376-4630-8170-81F023E85FFE}" type="presParOf" srcId="{1F1CB807-A41A-4452-B891-D2CF126D4674}" destId="{25C421F6-936F-4086-BA5F-72CBDC6A99AF}" srcOrd="6" destOrd="0" presId="urn:microsoft.com/office/officeart/2008/layout/VerticalCurvedList"/>
    <dgm:cxn modelId="{C9E3F604-21D5-49F1-992A-327790F78A88}" type="presParOf" srcId="{25C421F6-936F-4086-BA5F-72CBDC6A99AF}" destId="{A2E21AFA-7E8D-4E7E-B4A3-DB8CEE754D7E}" srcOrd="0" destOrd="0" presId="urn:microsoft.com/office/officeart/2008/layout/VerticalCurvedList"/>
    <dgm:cxn modelId="{EF474512-CAF6-46CB-8FCA-DC576F3B2ADD}" type="presParOf" srcId="{1F1CB807-A41A-4452-B891-D2CF126D4674}" destId="{53566B56-DBED-47B5-A8BC-E24C6BA15055}" srcOrd="7" destOrd="0" presId="urn:microsoft.com/office/officeart/2008/layout/VerticalCurvedList"/>
    <dgm:cxn modelId="{06306258-768E-4AC4-8233-5E9015E09FCB}" type="presParOf" srcId="{1F1CB807-A41A-4452-B891-D2CF126D4674}" destId="{1EB4BCE9-224C-47D6-928F-F03A23980D3E}" srcOrd="8" destOrd="0" presId="urn:microsoft.com/office/officeart/2008/layout/VerticalCurvedList"/>
    <dgm:cxn modelId="{11DAFB56-68D5-425F-8832-F41A8BA63FB6}" type="presParOf" srcId="{1EB4BCE9-224C-47D6-928F-F03A23980D3E}" destId="{BBD5FDA6-84F5-4A8A-867B-4AE73347E6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B94F5-F325-46FA-A601-D6CBF1D30C1D}">
      <dsp:nvSpPr>
        <dsp:cNvPr id="0" name=""/>
        <dsp:cNvSpPr/>
      </dsp:nvSpPr>
      <dsp:spPr>
        <a:xfrm>
          <a:off x="758925" y="0"/>
          <a:ext cx="7547956" cy="471747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D281C-FF87-44DF-A32D-C52455308C4C}">
      <dsp:nvSpPr>
        <dsp:cNvPr id="0" name=""/>
        <dsp:cNvSpPr/>
      </dsp:nvSpPr>
      <dsp:spPr>
        <a:xfrm>
          <a:off x="1652701" y="3297562"/>
          <a:ext cx="196246" cy="1962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0590D-5F5A-4768-B74C-E27A3CC1FBE6}">
      <dsp:nvSpPr>
        <dsp:cNvPr id="0" name=""/>
        <dsp:cNvSpPr/>
      </dsp:nvSpPr>
      <dsp:spPr>
        <a:xfrm>
          <a:off x="1760627" y="3436892"/>
          <a:ext cx="2273472" cy="569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87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>
              <a:effectLst/>
            </a:rPr>
            <a:t>Problemos identifikavimas</a:t>
          </a:r>
          <a:endParaRPr lang="lt-LT" sz="1800" kern="1200" dirty="0"/>
        </a:p>
      </dsp:txBody>
      <dsp:txXfrm>
        <a:off x="1760627" y="3436892"/>
        <a:ext cx="2273472" cy="569961"/>
      </dsp:txXfrm>
    </dsp:sp>
    <dsp:sp modelId="{65518CFC-C87A-4593-BB70-B388B79A462E}">
      <dsp:nvSpPr>
        <dsp:cNvPr id="0" name=""/>
        <dsp:cNvSpPr/>
      </dsp:nvSpPr>
      <dsp:spPr>
        <a:xfrm>
          <a:off x="3447302" y="1980719"/>
          <a:ext cx="354753" cy="3547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3098AC-2EF0-4DD2-A617-627AC4232ACD}">
      <dsp:nvSpPr>
        <dsp:cNvPr id="0" name=""/>
        <dsp:cNvSpPr/>
      </dsp:nvSpPr>
      <dsp:spPr>
        <a:xfrm>
          <a:off x="3329958" y="2399881"/>
          <a:ext cx="1659705" cy="537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977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>
              <a:effectLst/>
            </a:rPr>
            <a:t>Termino nustatymas</a:t>
          </a:r>
          <a:endParaRPr lang="lt-LT" sz="1800" kern="1200" dirty="0"/>
        </a:p>
      </dsp:txBody>
      <dsp:txXfrm>
        <a:off x="3329958" y="2399881"/>
        <a:ext cx="1659705" cy="537820"/>
      </dsp:txXfrm>
    </dsp:sp>
    <dsp:sp modelId="{B38BBDA7-035A-4EB2-B2DA-F3AF7900D80E}">
      <dsp:nvSpPr>
        <dsp:cNvPr id="0" name=""/>
        <dsp:cNvSpPr/>
      </dsp:nvSpPr>
      <dsp:spPr>
        <a:xfrm>
          <a:off x="5371212" y="1199638"/>
          <a:ext cx="490617" cy="4906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68D34-53F5-40A1-B258-91B8800A959E}">
      <dsp:nvSpPr>
        <dsp:cNvPr id="0" name=""/>
        <dsp:cNvSpPr/>
      </dsp:nvSpPr>
      <dsp:spPr>
        <a:xfrm>
          <a:off x="5413620" y="1720415"/>
          <a:ext cx="2351864" cy="81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968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Poveikio priemonių nustatymas, kūrimas ir įgyvendinimas</a:t>
          </a:r>
        </a:p>
      </dsp:txBody>
      <dsp:txXfrm>
        <a:off x="5413620" y="1720415"/>
        <a:ext cx="2351864" cy="816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9D0D8-6C5C-496F-8BCF-921964526D26}">
      <dsp:nvSpPr>
        <dsp:cNvPr id="0" name=""/>
        <dsp:cNvSpPr/>
      </dsp:nvSpPr>
      <dsp:spPr>
        <a:xfrm>
          <a:off x="-6439607" y="-984938"/>
          <a:ext cx="7664865" cy="7664865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C4659B-491A-4AE7-93EB-60200138DDAE}">
      <dsp:nvSpPr>
        <dsp:cNvPr id="0" name=""/>
        <dsp:cNvSpPr/>
      </dsp:nvSpPr>
      <dsp:spPr>
        <a:xfrm>
          <a:off x="641178" y="437830"/>
          <a:ext cx="6937130" cy="876117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541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>
              <a:effectLst/>
            </a:rPr>
            <a:t>2023 m. 01 - 02 mėn.</a:t>
          </a:r>
          <a:endParaRPr lang="lt-LT" sz="1800" kern="1200" dirty="0"/>
        </a:p>
      </dsp:txBody>
      <dsp:txXfrm>
        <a:off x="641178" y="437830"/>
        <a:ext cx="6937130" cy="876117"/>
      </dsp:txXfrm>
    </dsp:sp>
    <dsp:sp modelId="{E810E6DF-9707-49CC-90BB-0CF96648111C}">
      <dsp:nvSpPr>
        <dsp:cNvPr id="0" name=""/>
        <dsp:cNvSpPr/>
      </dsp:nvSpPr>
      <dsp:spPr>
        <a:xfrm>
          <a:off x="93605" y="328316"/>
          <a:ext cx="1095146" cy="10951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F976E-7C41-40B8-AF7E-2C6917E462F7}">
      <dsp:nvSpPr>
        <dsp:cNvPr id="0" name=""/>
        <dsp:cNvSpPr/>
      </dsp:nvSpPr>
      <dsp:spPr>
        <a:xfrm>
          <a:off x="1143476" y="1752234"/>
          <a:ext cx="6434832" cy="876117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5418" tIns="45720" rIns="45720" bIns="457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1800" kern="1200" dirty="0">
              <a:effectLst/>
            </a:rPr>
            <a:t>Parengti kontrolės sistemą, kuri padėtų laiku nustatyti užduočių neatlikimo atvejus ir gauti grįžtamąjį ryšį. </a:t>
          </a:r>
          <a:endParaRPr lang="lt-LT" sz="1800" kern="1200" dirty="0"/>
        </a:p>
        <a:p>
          <a:pPr marL="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800" kern="1200" dirty="0"/>
        </a:p>
      </dsp:txBody>
      <dsp:txXfrm>
        <a:off x="1143476" y="1752234"/>
        <a:ext cx="6434832" cy="876117"/>
      </dsp:txXfrm>
    </dsp:sp>
    <dsp:sp modelId="{0DD3ADDC-B903-439F-BDBF-A9987849907B}">
      <dsp:nvSpPr>
        <dsp:cNvPr id="0" name=""/>
        <dsp:cNvSpPr/>
      </dsp:nvSpPr>
      <dsp:spPr>
        <a:xfrm>
          <a:off x="595903" y="1642719"/>
          <a:ext cx="1095146" cy="10951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01F5E-882D-4FF1-A8B2-5F8590426BA8}">
      <dsp:nvSpPr>
        <dsp:cNvPr id="0" name=""/>
        <dsp:cNvSpPr/>
      </dsp:nvSpPr>
      <dsp:spPr>
        <a:xfrm>
          <a:off x="1143476" y="3066637"/>
          <a:ext cx="6434832" cy="876117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541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Problemų sričių identifikacija. Kontrolės sistemos struktūros formavimas, analizė.</a:t>
          </a:r>
        </a:p>
      </dsp:txBody>
      <dsp:txXfrm>
        <a:off x="1143476" y="3066637"/>
        <a:ext cx="6434832" cy="876117"/>
      </dsp:txXfrm>
    </dsp:sp>
    <dsp:sp modelId="{A2E21AFA-7E8D-4E7E-B4A3-DB8CEE754D7E}">
      <dsp:nvSpPr>
        <dsp:cNvPr id="0" name=""/>
        <dsp:cNvSpPr/>
      </dsp:nvSpPr>
      <dsp:spPr>
        <a:xfrm>
          <a:off x="595903" y="2957123"/>
          <a:ext cx="1095146" cy="10951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32697-113F-4DC1-93C6-EBE074CBECEB}">
      <dsp:nvSpPr>
        <dsp:cNvPr id="0" name=""/>
        <dsp:cNvSpPr/>
      </dsp:nvSpPr>
      <dsp:spPr>
        <a:xfrm>
          <a:off x="641178" y="4381041"/>
          <a:ext cx="6937130" cy="876117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541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Sukurta užduočių kontrolės ir valdymo sistema.</a:t>
          </a:r>
        </a:p>
      </dsp:txBody>
      <dsp:txXfrm>
        <a:off x="641178" y="4381041"/>
        <a:ext cx="6937130" cy="876117"/>
      </dsp:txXfrm>
    </dsp:sp>
    <dsp:sp modelId="{7E59AE8D-4321-4348-90A4-195F895A8CC4}">
      <dsp:nvSpPr>
        <dsp:cNvPr id="0" name=""/>
        <dsp:cNvSpPr/>
      </dsp:nvSpPr>
      <dsp:spPr>
        <a:xfrm>
          <a:off x="93605" y="4271526"/>
          <a:ext cx="1095146" cy="10951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9D0D8-6C5C-496F-8BCF-921964526D26}">
      <dsp:nvSpPr>
        <dsp:cNvPr id="0" name=""/>
        <dsp:cNvSpPr/>
      </dsp:nvSpPr>
      <dsp:spPr>
        <a:xfrm>
          <a:off x="-6437251" y="-984938"/>
          <a:ext cx="7664865" cy="7664865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C4659B-491A-4AE7-93EB-60200138DDAE}">
      <dsp:nvSpPr>
        <dsp:cNvPr id="0" name=""/>
        <dsp:cNvSpPr/>
      </dsp:nvSpPr>
      <dsp:spPr>
        <a:xfrm>
          <a:off x="790464" y="569498"/>
          <a:ext cx="6790199" cy="1138997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4080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>
              <a:effectLst/>
            </a:rPr>
            <a:t>2023 m. 02 - 03 mėn.</a:t>
          </a:r>
          <a:endParaRPr lang="lt-LT" sz="3400" kern="1200" dirty="0"/>
        </a:p>
      </dsp:txBody>
      <dsp:txXfrm>
        <a:off x="790464" y="569498"/>
        <a:ext cx="6790199" cy="1138997"/>
      </dsp:txXfrm>
    </dsp:sp>
    <dsp:sp modelId="{E810E6DF-9707-49CC-90BB-0CF96648111C}">
      <dsp:nvSpPr>
        <dsp:cNvPr id="0" name=""/>
        <dsp:cNvSpPr/>
      </dsp:nvSpPr>
      <dsp:spPr>
        <a:xfrm>
          <a:off x="78590" y="427124"/>
          <a:ext cx="1423747" cy="14237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F976E-7C41-40B8-AF7E-2C6917E462F7}">
      <dsp:nvSpPr>
        <dsp:cNvPr id="0" name=""/>
        <dsp:cNvSpPr/>
      </dsp:nvSpPr>
      <dsp:spPr>
        <a:xfrm>
          <a:off x="1204490" y="2277995"/>
          <a:ext cx="6376173" cy="1138997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4080" tIns="86360" rIns="86360" bIns="863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3400" kern="1200" dirty="0">
              <a:effectLst/>
            </a:rPr>
            <a:t>Parengti asmeninę laiko planavimo sistemą.</a:t>
          </a:r>
          <a:endParaRPr lang="lt-LT" sz="3400" kern="1200" dirty="0"/>
        </a:p>
      </dsp:txBody>
      <dsp:txXfrm>
        <a:off x="1204490" y="2277995"/>
        <a:ext cx="6376173" cy="1138997"/>
      </dsp:txXfrm>
    </dsp:sp>
    <dsp:sp modelId="{0DD3ADDC-B903-439F-BDBF-A9987849907B}">
      <dsp:nvSpPr>
        <dsp:cNvPr id="0" name=""/>
        <dsp:cNvSpPr/>
      </dsp:nvSpPr>
      <dsp:spPr>
        <a:xfrm>
          <a:off x="492616" y="2135620"/>
          <a:ext cx="1423747" cy="14237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01703-CE30-446A-8F1D-F667D7790661}">
      <dsp:nvSpPr>
        <dsp:cNvPr id="0" name=""/>
        <dsp:cNvSpPr/>
      </dsp:nvSpPr>
      <dsp:spPr>
        <a:xfrm>
          <a:off x="790464" y="3986492"/>
          <a:ext cx="6790199" cy="1138997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4080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Parengta asmeninė laiko planavimo ir valdymo sistema.</a:t>
          </a:r>
        </a:p>
      </dsp:txBody>
      <dsp:txXfrm>
        <a:off x="790464" y="3986492"/>
        <a:ext cx="6790199" cy="1138997"/>
      </dsp:txXfrm>
    </dsp:sp>
    <dsp:sp modelId="{7E59AE8D-4321-4348-90A4-195F895A8CC4}">
      <dsp:nvSpPr>
        <dsp:cNvPr id="0" name=""/>
        <dsp:cNvSpPr/>
      </dsp:nvSpPr>
      <dsp:spPr>
        <a:xfrm>
          <a:off x="78590" y="3844117"/>
          <a:ext cx="1423747" cy="14237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9D0D8-6C5C-496F-8BCF-921964526D26}">
      <dsp:nvSpPr>
        <dsp:cNvPr id="0" name=""/>
        <dsp:cNvSpPr/>
      </dsp:nvSpPr>
      <dsp:spPr>
        <a:xfrm>
          <a:off x="-6580679" y="-1006384"/>
          <a:ext cx="7832448" cy="7832448"/>
        </a:xfrm>
        <a:prstGeom prst="blockArc">
          <a:avLst>
            <a:gd name="adj1" fmla="val 18900000"/>
            <a:gd name="adj2" fmla="val 2700000"/>
            <a:gd name="adj3" fmla="val 276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C4659B-491A-4AE7-93EB-60200138DDAE}">
      <dsp:nvSpPr>
        <dsp:cNvPr id="0" name=""/>
        <dsp:cNvSpPr/>
      </dsp:nvSpPr>
      <dsp:spPr>
        <a:xfrm>
          <a:off x="655019" y="447416"/>
          <a:ext cx="7124519" cy="895299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644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900" kern="1200" dirty="0">
              <a:effectLst/>
            </a:rPr>
            <a:t>2023 m. 02 - 06 mėn.</a:t>
          </a:r>
          <a:endParaRPr lang="lt-LT" sz="1900" kern="1200" dirty="0"/>
        </a:p>
      </dsp:txBody>
      <dsp:txXfrm>
        <a:off x="655019" y="447416"/>
        <a:ext cx="7124519" cy="895299"/>
      </dsp:txXfrm>
    </dsp:sp>
    <dsp:sp modelId="{E810E6DF-9707-49CC-90BB-0CF96648111C}">
      <dsp:nvSpPr>
        <dsp:cNvPr id="0" name=""/>
        <dsp:cNvSpPr/>
      </dsp:nvSpPr>
      <dsp:spPr>
        <a:xfrm>
          <a:off x="95457" y="335504"/>
          <a:ext cx="1119124" cy="1119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F976E-7C41-40B8-AF7E-2C6917E462F7}">
      <dsp:nvSpPr>
        <dsp:cNvPr id="0" name=""/>
        <dsp:cNvSpPr/>
      </dsp:nvSpPr>
      <dsp:spPr>
        <a:xfrm>
          <a:off x="1168315" y="1790598"/>
          <a:ext cx="6611224" cy="895299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644" tIns="48260" rIns="48260" bIns="482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1900" b="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Administracijos komandos naujos darbo kultūros formavimas.</a:t>
          </a:r>
          <a:endParaRPr lang="lt-LT" sz="1900" b="0" kern="1200" dirty="0">
            <a:solidFill>
              <a:schemeClr val="bg1"/>
            </a:solidFill>
          </a:endParaRPr>
        </a:p>
      </dsp:txBody>
      <dsp:txXfrm>
        <a:off x="1168315" y="1790598"/>
        <a:ext cx="6611224" cy="895299"/>
      </dsp:txXfrm>
    </dsp:sp>
    <dsp:sp modelId="{0DD3ADDC-B903-439F-BDBF-A9987849907B}">
      <dsp:nvSpPr>
        <dsp:cNvPr id="0" name=""/>
        <dsp:cNvSpPr/>
      </dsp:nvSpPr>
      <dsp:spPr>
        <a:xfrm>
          <a:off x="608753" y="1678686"/>
          <a:ext cx="1119124" cy="1119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01F5E-882D-4FF1-A8B2-5F8590426BA8}">
      <dsp:nvSpPr>
        <dsp:cNvPr id="0" name=""/>
        <dsp:cNvSpPr/>
      </dsp:nvSpPr>
      <dsp:spPr>
        <a:xfrm>
          <a:off x="1168315" y="3133780"/>
          <a:ext cx="6611224" cy="895299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644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900" kern="1200" dirty="0">
              <a:effectLst/>
            </a:rPr>
            <a:t>Su administracijos komanda susitarta dėl veiklos prioritetų, darbo rezultatų vertinimo principų, išskirti esminiai motyvai, kurie skatina žmones būti komandoje.</a:t>
          </a:r>
          <a:endParaRPr lang="lt-LT" sz="1900" kern="1200" dirty="0"/>
        </a:p>
      </dsp:txBody>
      <dsp:txXfrm>
        <a:off x="1168315" y="3133780"/>
        <a:ext cx="6611224" cy="895299"/>
      </dsp:txXfrm>
    </dsp:sp>
    <dsp:sp modelId="{A2E21AFA-7E8D-4E7E-B4A3-DB8CEE754D7E}">
      <dsp:nvSpPr>
        <dsp:cNvPr id="0" name=""/>
        <dsp:cNvSpPr/>
      </dsp:nvSpPr>
      <dsp:spPr>
        <a:xfrm>
          <a:off x="608753" y="3021868"/>
          <a:ext cx="1119124" cy="1119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66B56-DBED-47B5-A8BC-E24C6BA15055}">
      <dsp:nvSpPr>
        <dsp:cNvPr id="0" name=""/>
        <dsp:cNvSpPr/>
      </dsp:nvSpPr>
      <dsp:spPr>
        <a:xfrm>
          <a:off x="655019" y="4476962"/>
          <a:ext cx="7124519" cy="895299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644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900" kern="1200" dirty="0"/>
            <a:t>Kiekvienas administracijos komandos narys įtrauktas į sprendimų priėmimą (ugdymas/sportas), suformuota nauja darbo kultūra.</a:t>
          </a:r>
        </a:p>
      </dsp:txBody>
      <dsp:txXfrm>
        <a:off x="655019" y="4476962"/>
        <a:ext cx="7124519" cy="895299"/>
      </dsp:txXfrm>
    </dsp:sp>
    <dsp:sp modelId="{BBD5FDA6-84F5-4A8A-867B-4AE73347E6B2}">
      <dsp:nvSpPr>
        <dsp:cNvPr id="0" name=""/>
        <dsp:cNvSpPr/>
      </dsp:nvSpPr>
      <dsp:spPr>
        <a:xfrm>
          <a:off x="95457" y="4365050"/>
          <a:ext cx="1119124" cy="1119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AF9C3-5830-4C22-8D7A-1A2D6CB8BBBE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B3E64-9162-4FFE-83E8-0B9C95B0C8C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8171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Sukūrus sistemą atsiskleidė ir kitų darbuotojų talentai. Sukūrus šią sistemą, buvo sukurta ir kita...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B3E64-9162-4FFE-83E8-0B9C95B0C8C2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9200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b="0" i="1" dirty="0">
                <a:solidFill>
                  <a:srgbClr val="3A4952"/>
                </a:solidFill>
                <a:effectLst/>
                <a:latin typeface="-apple-system"/>
              </a:rPr>
              <a:t>Kiekvienai sričiai atskiras laikas ir diena.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B3E64-9162-4FFE-83E8-0B9C95B0C8C2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8211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Visi žino už ką bus skatinami, kas organizacijai yra svarbu. Svarbiausias tikslas – mažinti takoskyrą tarp sporto ir mokslo, nes vieni kitiems prieštarauja, ir pan. Ugdymas dirba dėl sporto ir atvirkščiai.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B3E64-9162-4FFE-83E8-0B9C95B0C8C2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8717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Darbas su mentoriumi labiausiai davė naudos filosofiniu požiūriu: </a:t>
            </a:r>
            <a:r>
              <a:rPr lang="lt-LT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Direktorius įpročių formuotojas...</a:t>
            </a:r>
            <a:endPara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t-LT" dirty="0"/>
              <a:t>Svarbus tokių projektų aspektas – santykiai, nauji ryšiai ir pažintys.</a:t>
            </a:r>
          </a:p>
          <a:p>
            <a:endParaRPr lang="lt-LT" dirty="0"/>
          </a:p>
          <a:p>
            <a:r>
              <a:rPr lang="lt-LT" dirty="0"/>
              <a:t>Mokymai turėjo įtakos asmeninėms, dalykinėms, komunikavimo, pažinimo kompetencijoms. Labai gerai parinkti seminarai ir lektoriai.</a:t>
            </a:r>
          </a:p>
          <a:p>
            <a:r>
              <a:rPr lang="lt-LT" dirty="0"/>
              <a:t>Taip pat aptartos ir kitos temos bei sritys: darbuotojų motyvavimo klausimai, atlyginimo formavimas, kandidatų atrankos svarbiausi aspektai, neformalaus bendravimo su kolektyvu ypatumai ir kt.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B3E64-9162-4FFE-83E8-0B9C95B0C8C2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14216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De Javu jausmas. Jei proceso pabaigoje lieka daugiau klausimų nei atsakymų, vadinasi viskas pavyko. Manau tai yra esminė efektyvaus tobulėjimo sąlyga.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B3E64-9162-4FFE-83E8-0B9C95B0C8C2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5078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9849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5672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36758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059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7163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4643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15265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53761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5086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7881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020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105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2485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1715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407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400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64790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7C08ED0-548C-400C-98A8-8C3AA248F205}" type="datetimeFigureOut">
              <a:rPr lang="lt-LT" smtClean="0"/>
              <a:t>2023-06-08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E6030A7-D59E-4A55-A40B-404700E635B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8036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3B05B0A-0200-3403-003D-FBD670037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349" y="661369"/>
            <a:ext cx="8689976" cy="976746"/>
          </a:xfrm>
        </p:spPr>
        <p:txBody>
          <a:bodyPr>
            <a:normAutofit/>
          </a:bodyPr>
          <a:lstStyle/>
          <a:p>
            <a:r>
              <a:rPr lang="lt-LT" sz="2800" spc="3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baigiamoji mentorių-konsultuojamųjų konferencija</a:t>
            </a:r>
            <a:endParaRPr lang="lt-LT" sz="2800" spc="300" dirty="0">
              <a:solidFill>
                <a:srgbClr val="002060"/>
              </a:solidFill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13103DEE-C92A-3868-56F5-705D9BD78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27" y="2354748"/>
            <a:ext cx="8001000" cy="1101435"/>
          </a:xfrm>
        </p:spPr>
        <p:txBody>
          <a:bodyPr>
            <a:normAutofit/>
          </a:bodyPr>
          <a:lstStyle/>
          <a:p>
            <a:pPr algn="l"/>
            <a:r>
              <a:rPr lang="lt-LT" b="0" i="0" cap="non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Mentorius: Vytautas </a:t>
            </a:r>
            <a:r>
              <a:rPr lang="lt-LT" cap="none" dirty="0" err="1">
                <a:solidFill>
                  <a:srgbClr val="0070C0"/>
                </a:solidFill>
                <a:latin typeface="Arial" panose="020B0604020202020204" pitchFamily="34" charset="0"/>
              </a:rPr>
              <a:t>K</a:t>
            </a:r>
            <a:r>
              <a:rPr lang="lt-LT" b="0" i="0" cap="non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antauskas</a:t>
            </a:r>
            <a:r>
              <a:rPr lang="lt-LT" b="0" i="0" cap="non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lt-LT" cap="none" dirty="0">
                <a:solidFill>
                  <a:srgbClr val="0070C0"/>
                </a:solidFill>
                <a:latin typeface="Arial" panose="020B0604020202020204" pitchFamily="34" charset="0"/>
              </a:rPr>
              <a:t>Š</a:t>
            </a:r>
            <a:r>
              <a:rPr lang="lt-LT" b="0" i="0" cap="non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iaulių </a:t>
            </a:r>
            <a:r>
              <a:rPr lang="lt-LT" cap="none" dirty="0">
                <a:solidFill>
                  <a:srgbClr val="0070C0"/>
                </a:solidFill>
                <a:latin typeface="Arial" panose="020B0604020202020204" pitchFamily="34" charset="0"/>
              </a:rPr>
              <a:t>S</a:t>
            </a:r>
            <a:r>
              <a:rPr lang="lt-LT" b="0" i="0" cap="non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imono </a:t>
            </a:r>
            <a:r>
              <a:rPr lang="lt-LT" cap="none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lang="lt-LT" b="0" i="0" cap="non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aukanto inžinerinės gimnazijos direktorius</a:t>
            </a:r>
          </a:p>
          <a:p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E17E5F2-DFAF-8A4C-0BE2-CC62D187F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2" y="2203861"/>
            <a:ext cx="3543795" cy="1333686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3CDB3B67-75FC-CC29-BC2B-82DD7B4AA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t="12516" r="13759" b="10977"/>
          <a:stretch/>
        </p:blipFill>
        <p:spPr>
          <a:xfrm>
            <a:off x="9388548" y="3782445"/>
            <a:ext cx="2402115" cy="2525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Antrinis pavadinimas 2">
            <a:extLst>
              <a:ext uri="{FF2B5EF4-FFF2-40B4-BE49-F238E27FC236}">
                <a16:creationId xmlns:a16="http://schemas.microsoft.com/office/drawing/2014/main" id="{653F4AAF-A83B-F4A3-496D-B3ADE3BB6D36}"/>
              </a:ext>
            </a:extLst>
          </p:cNvPr>
          <p:cNvSpPr txBox="1">
            <a:spLocks/>
          </p:cNvSpPr>
          <p:nvPr/>
        </p:nvSpPr>
        <p:spPr>
          <a:xfrm>
            <a:off x="300582" y="4528426"/>
            <a:ext cx="9175927" cy="1101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cap="none" dirty="0">
                <a:solidFill>
                  <a:srgbClr val="0070C0"/>
                </a:solidFill>
                <a:latin typeface="Arial" panose="020B0604020202020204" pitchFamily="34" charset="0"/>
              </a:rPr>
              <a:t>Konsultuojamasis: Andrius Stočkus, Šiaulių sporto gimnazijos direktorius</a:t>
            </a:r>
          </a:p>
        </p:txBody>
      </p:sp>
      <p:sp>
        <p:nvSpPr>
          <p:cNvPr id="9" name="Antrinis pavadinimas 2">
            <a:extLst>
              <a:ext uri="{FF2B5EF4-FFF2-40B4-BE49-F238E27FC236}">
                <a16:creationId xmlns:a16="http://schemas.microsoft.com/office/drawing/2014/main" id="{441F3B08-F7A4-E817-67FF-95871162F806}"/>
              </a:ext>
            </a:extLst>
          </p:cNvPr>
          <p:cNvSpPr txBox="1">
            <a:spLocks/>
          </p:cNvSpPr>
          <p:nvPr/>
        </p:nvSpPr>
        <p:spPr>
          <a:xfrm>
            <a:off x="5236907" y="5834420"/>
            <a:ext cx="1718185" cy="947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lt-LT" sz="1200" b="1" cap="none" dirty="0">
                <a:solidFill>
                  <a:srgbClr val="222222"/>
                </a:solidFill>
                <a:latin typeface="Arial" panose="020B0604020202020204" pitchFamily="34" charset="0"/>
              </a:rPr>
              <a:t>Šiauliai</a:t>
            </a:r>
          </a:p>
          <a:p>
            <a:r>
              <a:rPr lang="lt-LT" sz="1200" b="1" cap="none" dirty="0">
                <a:solidFill>
                  <a:srgbClr val="222222"/>
                </a:solidFill>
                <a:latin typeface="Arial" panose="020B0604020202020204" pitchFamily="34" charset="0"/>
              </a:rPr>
              <a:t>2023 06 08</a:t>
            </a:r>
          </a:p>
        </p:txBody>
      </p:sp>
    </p:spTree>
    <p:extLst>
      <p:ext uri="{BB962C8B-B14F-4D97-AF65-F5344CB8AC3E}">
        <p14:creationId xmlns:p14="http://schemas.microsoft.com/office/powerpoint/2010/main" val="303485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97F3A689-1DCC-119C-F4A3-920D4E2E0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982" y="1669474"/>
            <a:ext cx="8278091" cy="3061854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1000"/>
              </a:spcAft>
            </a:pPr>
            <a:r>
              <a:rPr lang="lt-LT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Tikslai:</a:t>
            </a:r>
            <a:endParaRPr lang="lt-L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t-LT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Vidinės kontrolės sistemos stiprinimas;</a:t>
            </a:r>
            <a:endParaRPr lang="lt-LT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t-LT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Laiko planavimo įgūdžių tobulinimas;</a:t>
            </a:r>
            <a:endParaRPr lang="lt-LT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 fontAlgn="base">
              <a:lnSpc>
                <a:spcPct val="107000"/>
              </a:lnSpc>
              <a:spcAft>
                <a:spcPts val="2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t-LT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Administracijos komandos formavimas.</a:t>
            </a:r>
            <a:endParaRPr lang="lt-LT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lt-LT" sz="32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t-LT" sz="3200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t-LT" sz="3200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B1028E4-F693-0209-2E27-F25DEC3EB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053" y="612072"/>
            <a:ext cx="3666367" cy="738746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A427AF91-02FB-F119-EBDA-6833200C3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50" y="5502445"/>
            <a:ext cx="6084335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5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AE5CF23-526B-0036-568F-B3F781DC3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3242208"/>
              </p:ext>
            </p:extLst>
          </p:nvPr>
        </p:nvGraphicFramePr>
        <p:xfrm>
          <a:off x="1537855" y="1835726"/>
          <a:ext cx="8769927" cy="4717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avadinimas 3">
            <a:extLst>
              <a:ext uri="{FF2B5EF4-FFF2-40B4-BE49-F238E27FC236}">
                <a16:creationId xmlns:a16="http://schemas.microsoft.com/office/drawing/2014/main" id="{68F15390-07B1-E1AF-79EC-840EA9AA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Mentorystės programos eiga</a:t>
            </a:r>
          </a:p>
        </p:txBody>
      </p:sp>
    </p:spTree>
    <p:extLst>
      <p:ext uri="{BB962C8B-B14F-4D97-AF65-F5344CB8AC3E}">
        <p14:creationId xmlns:p14="http://schemas.microsoft.com/office/powerpoint/2010/main" val="231850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96FBBE-EDB3-78C2-13F4-25087F9EEE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322998"/>
              </p:ext>
            </p:extLst>
          </p:nvPr>
        </p:nvGraphicFramePr>
        <p:xfrm>
          <a:off x="2032000" y="719666"/>
          <a:ext cx="7659255" cy="5694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3673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70EBF8A-23E0-ED0B-50DF-CEA6F995AA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285126"/>
              </p:ext>
            </p:extLst>
          </p:nvPr>
        </p:nvGraphicFramePr>
        <p:xfrm>
          <a:off x="2032000" y="719666"/>
          <a:ext cx="7659255" cy="5694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4199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96FBBE-EDB3-78C2-13F4-25087F9EEE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592530"/>
              </p:ext>
            </p:extLst>
          </p:nvPr>
        </p:nvGraphicFramePr>
        <p:xfrm>
          <a:off x="1828800" y="719666"/>
          <a:ext cx="7862455" cy="5819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0211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>
            <a:extLst>
              <a:ext uri="{FF2B5EF4-FFF2-40B4-BE49-F238E27FC236}">
                <a16:creationId xmlns:a16="http://schemas.microsoft.com/office/drawing/2014/main" id="{3C1F5CA0-4257-98F1-13CD-9457891BA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71" y="3887222"/>
            <a:ext cx="3587879" cy="276012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8EC41A9B-4A59-E6D5-2DD6-5F74CEE00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20" y="179798"/>
            <a:ext cx="2267625" cy="2166484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2009A499-45F3-B757-7060-C8FD3D4FA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8" y="4313693"/>
            <a:ext cx="3296914" cy="2197943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2915CDCE-0867-808B-FDBD-F8E3CB11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35" y="490845"/>
            <a:ext cx="4456883" cy="2971255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C692B6F9-9E58-8215-B5CB-84B61104E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6" y="431125"/>
            <a:ext cx="4060395" cy="2706929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1B808D18-3709-1565-93A3-D2A9AF6D2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51" y="2496373"/>
            <a:ext cx="4551220" cy="30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92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3978D5D4-8F0F-EAE3-9B69-EEA93DA0A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66" y="0"/>
            <a:ext cx="10266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5513"/>
      </p:ext>
    </p:extLst>
  </p:cSld>
  <p:clrMapOvr>
    <a:masterClrMapping/>
  </p:clrMapOvr>
</p:sld>
</file>

<file path=ppt/theme/theme1.xml><?xml version="1.0" encoding="utf-8"?>
<a:theme xmlns:a="http://schemas.openxmlformats.org/drawingml/2006/main" name="Lašelis">
  <a:themeElements>
    <a:clrScheme name="Lašelis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Lašelis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šel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Lašelis</Template>
  <TotalTime>304</TotalTime>
  <Words>341</Words>
  <Application>Microsoft Office PowerPoint</Application>
  <PresentationFormat>Plačiaekranė</PresentationFormat>
  <Paragraphs>40</Paragraphs>
  <Slides>8</Slides>
  <Notes>5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3" baseType="lpstr">
      <vt:lpstr>-apple-system</vt:lpstr>
      <vt:lpstr>Arial</vt:lpstr>
      <vt:lpstr>Calibri</vt:lpstr>
      <vt:lpstr>Tw Cen MT</vt:lpstr>
      <vt:lpstr>Lašelis</vt:lpstr>
      <vt:lpstr>baigiamoji mentorių-konsultuojamųjų konferencija</vt:lpstr>
      <vt:lpstr>„PowerPoint“ pateiktis</vt:lpstr>
      <vt:lpstr>Mentorystės programos eiga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baigiamoji mentorių-konsultuojamųjų konferencija</dc:title>
  <dc:creator>Andrius Stočkus</dc:creator>
  <cp:lastModifiedBy>Andrius Stočkus</cp:lastModifiedBy>
  <cp:revision>11</cp:revision>
  <dcterms:created xsi:type="dcterms:W3CDTF">2023-06-06T07:05:07Z</dcterms:created>
  <dcterms:modified xsi:type="dcterms:W3CDTF">2023-06-08T06:20:58Z</dcterms:modified>
</cp:coreProperties>
</file>