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5" r:id="rId5"/>
    <p:sldId id="312" r:id="rId6"/>
    <p:sldId id="314" r:id="rId7"/>
  </p:sldIdLst>
  <p:sldSz cx="12188825" cy="6858000"/>
  <p:notesSz cx="6858000" cy="9144000"/>
  <p:custDataLst>
    <p:tags r:id="rId10"/>
  </p:custDataLst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CC0000"/>
    <a:srgbClr val="FF5050"/>
    <a:srgbClr val="FF9900"/>
    <a:srgbClr val="9900FF"/>
    <a:srgbClr val="0000FF"/>
    <a:srgbClr val="CC66FF"/>
    <a:srgbClr val="FF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6" autoAdjust="0"/>
    <p:restoredTop sz="94629" autoAdjust="0"/>
  </p:normalViewPr>
  <p:slideViewPr>
    <p:cSldViewPr showGuides="1">
      <p:cViewPr>
        <p:scale>
          <a:sx n="94" d="100"/>
          <a:sy n="94" d="100"/>
        </p:scale>
        <p:origin x="-1332" y="-82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9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9/3/layout/PieProcess" loCatId="process" qsTypeId="urn:microsoft.com/office/officeart/2005/8/quickstyle/3d1" qsCatId="3D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 custT="1"/>
      <dgm:spPr/>
      <dgm:t>
        <a:bodyPr rtlCol="0"/>
        <a:lstStyle/>
        <a:p>
          <a:pPr rtl="0"/>
          <a:r>
            <a:rPr lang="lt-LT" sz="1800" b="1" noProof="0" dirty="0" smtClean="0">
              <a:solidFill>
                <a:srgbClr val="FFFF00"/>
              </a:solidFill>
            </a:rPr>
            <a:t>sausis</a:t>
          </a:r>
          <a:endParaRPr lang="lt-LT" sz="1800" b="1" noProof="0" dirty="0">
            <a:solidFill>
              <a:srgbClr val="FFFF00"/>
            </a:solidFill>
          </a:endParaRPr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BF381BD4-48DC-48BF-8C18-C307CDD4D490}">
      <dgm:prSet phldrT="[Text]"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Įvadinis susitikimas. Darbo numatymas. Susitikimų grafiko aptarimas</a:t>
          </a:r>
          <a:r>
            <a:rPr lang="lt-LT" sz="1400" dirty="0" smtClean="0"/>
            <a:t>.</a:t>
          </a:r>
          <a:endParaRPr lang="lt-LT" sz="1400" noProof="0" dirty="0"/>
        </a:p>
      </dgm:t>
    </dgm:pt>
    <dgm:pt modelId="{5D881325-883F-44A1-A5FB-E01856D07A5B}" type="parTrans" cxnId="{5F9EDECD-FB20-4615-B5EC-47255B2B532F}">
      <dgm:prSet/>
      <dgm:spPr/>
      <dgm:t>
        <a:bodyPr rtlCol="0"/>
        <a:lstStyle/>
        <a:p>
          <a:pPr rtl="0"/>
          <a:endParaRPr lang="en-US"/>
        </a:p>
      </dgm:t>
    </dgm:pt>
    <dgm:pt modelId="{2C645F98-BC4B-4797-BC42-0872EA7B0575}" type="sibTrans" cxnId="{5F9EDECD-FB20-4615-B5EC-47255B2B532F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 custT="1"/>
      <dgm:spPr/>
      <dgm:t>
        <a:bodyPr rtlCol="0"/>
        <a:lstStyle/>
        <a:p>
          <a:pPr rtl="0"/>
          <a:r>
            <a:rPr lang="lt-LT" sz="1800" b="1" noProof="0" dirty="0" smtClean="0">
              <a:solidFill>
                <a:srgbClr val="FFFF00"/>
              </a:solidFill>
            </a:rPr>
            <a:t>kovas</a:t>
          </a:r>
          <a:endParaRPr lang="lt-LT" sz="1800" b="1" noProof="0" dirty="0">
            <a:solidFill>
              <a:srgbClr val="FFFF00"/>
            </a:solidFill>
          </a:endParaRPr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0B00F5A8-A0EF-4111-9D86-004317B4F49E}">
      <dgm:prSet phldrT="[Text]" custT="1"/>
      <dgm:spPr/>
      <dgm:t>
        <a:bodyPr rtlCol="0"/>
        <a:lstStyle/>
        <a:p>
          <a:pPr rtl="0"/>
          <a:r>
            <a:rPr lang="lt-LT" sz="1400" dirty="0" smtClean="0">
              <a:solidFill>
                <a:srgbClr val="FFFF00"/>
              </a:solidFill>
            </a:rPr>
            <a:t>Individualių ugdymo planų susidarymas 2023–2024 m. m. III gimnazijos klasėse</a:t>
          </a:r>
          <a:endParaRPr lang="lt-LT" sz="1400" noProof="0" dirty="0">
            <a:solidFill>
              <a:srgbClr val="FFFF00"/>
            </a:solidFill>
          </a:endParaRPr>
        </a:p>
      </dgm: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 custT="1"/>
      <dgm:spPr/>
      <dgm:t>
        <a:bodyPr/>
        <a:lstStyle/>
        <a:p>
          <a:endParaRPr lang="lt-LT"/>
        </a:p>
      </dgm: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 custT="1"/>
      <dgm:spPr/>
      <dgm:t>
        <a:bodyPr/>
        <a:lstStyle/>
        <a:p>
          <a:endParaRPr lang="lt-LT"/>
        </a:p>
      </dgm: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418024E5-4BB2-45CD-9FE3-212BABF8198A}">
      <dgm:prSet custT="1"/>
      <dgm:spPr/>
      <dgm:t>
        <a:bodyPr/>
        <a:lstStyle/>
        <a:p>
          <a:r>
            <a:rPr lang="lt-LT" sz="1800" b="1" dirty="0" smtClean="0">
              <a:solidFill>
                <a:srgbClr val="FFFF00"/>
              </a:solidFill>
            </a:rPr>
            <a:t>sausis</a:t>
          </a:r>
          <a:endParaRPr lang="lt-LT" sz="1800" b="1" dirty="0">
            <a:solidFill>
              <a:srgbClr val="FFFF00"/>
            </a:solidFill>
          </a:endParaRPr>
        </a:p>
      </dgm:t>
    </dgm:pt>
    <dgm:pt modelId="{A37BB487-A546-45BB-B623-5536F91FD16C}" type="parTrans" cxnId="{06885317-BAB3-40C5-BBB9-2C9D22E0D36D}">
      <dgm:prSet/>
      <dgm:spPr/>
      <dgm:t>
        <a:bodyPr/>
        <a:lstStyle/>
        <a:p>
          <a:endParaRPr lang="lt-LT"/>
        </a:p>
      </dgm:t>
    </dgm:pt>
    <dgm:pt modelId="{37AD28A0-AC41-415D-8595-1EA73DDFF0D0}" type="sibTrans" cxnId="{06885317-BAB3-40C5-BBB9-2C9D22E0D36D}">
      <dgm:prSet/>
      <dgm:spPr/>
      <dgm:t>
        <a:bodyPr/>
        <a:lstStyle/>
        <a:p>
          <a:endParaRPr lang="lt-LT"/>
        </a:p>
      </dgm:t>
    </dgm:pt>
    <dgm:pt modelId="{9C598E48-94D8-4D4A-8E12-FCFCAE9EF8A9}">
      <dgm:prSet custT="1"/>
      <dgm:spPr/>
      <dgm:t>
        <a:bodyPr/>
        <a:lstStyle/>
        <a:p>
          <a:r>
            <a:rPr lang="lt-LT" sz="1800" b="1" dirty="0" smtClean="0">
              <a:solidFill>
                <a:srgbClr val="FFFF00"/>
              </a:solidFill>
            </a:rPr>
            <a:t>vasaris</a:t>
          </a:r>
          <a:endParaRPr lang="lt-LT" sz="1800" b="1" dirty="0">
            <a:solidFill>
              <a:srgbClr val="FFFF00"/>
            </a:solidFill>
          </a:endParaRPr>
        </a:p>
      </dgm:t>
    </dgm:pt>
    <dgm:pt modelId="{BB0288C9-6E7C-48B3-8F96-42159E01F18C}" type="parTrans" cxnId="{AF7C4DC9-D65F-45E6-A654-14C1EC833054}">
      <dgm:prSet/>
      <dgm:spPr/>
      <dgm:t>
        <a:bodyPr/>
        <a:lstStyle/>
        <a:p>
          <a:endParaRPr lang="lt-LT"/>
        </a:p>
      </dgm:t>
    </dgm:pt>
    <dgm:pt modelId="{2809F2BE-5C3E-49E9-8771-67AA45B9B066}" type="sibTrans" cxnId="{AF7C4DC9-D65F-45E6-A654-14C1EC833054}">
      <dgm:prSet/>
      <dgm:spPr/>
      <dgm:t>
        <a:bodyPr/>
        <a:lstStyle/>
        <a:p>
          <a:endParaRPr lang="lt-LT"/>
        </a:p>
      </dgm:t>
    </dgm:pt>
    <dgm:pt modelId="{CB537B11-DC05-4129-83BC-90BAF095DEC5}">
      <dgm:prSet custT="1"/>
      <dgm:spPr/>
      <dgm:t>
        <a:bodyPr/>
        <a:lstStyle/>
        <a:p>
          <a:r>
            <a:rPr lang="lt-LT" sz="1800" b="1" dirty="0" smtClean="0">
              <a:solidFill>
                <a:srgbClr val="FFFF00"/>
              </a:solidFill>
            </a:rPr>
            <a:t>kovas</a:t>
          </a:r>
          <a:endParaRPr lang="lt-LT" sz="1800" b="1" dirty="0">
            <a:solidFill>
              <a:srgbClr val="FFFF00"/>
            </a:solidFill>
          </a:endParaRPr>
        </a:p>
      </dgm:t>
    </dgm:pt>
    <dgm:pt modelId="{B554D993-7466-45E5-8304-0E8CA5F9FDDF}" type="parTrans" cxnId="{EEB11D7B-F253-4ED0-817B-080125772B9E}">
      <dgm:prSet/>
      <dgm:spPr/>
      <dgm:t>
        <a:bodyPr/>
        <a:lstStyle/>
        <a:p>
          <a:endParaRPr lang="lt-LT"/>
        </a:p>
      </dgm:t>
    </dgm:pt>
    <dgm:pt modelId="{267CA508-0C73-425C-846D-CBEA0A5FE652}" type="sibTrans" cxnId="{EEB11D7B-F253-4ED0-817B-080125772B9E}">
      <dgm:prSet/>
      <dgm:spPr/>
      <dgm:t>
        <a:bodyPr/>
        <a:lstStyle/>
        <a:p>
          <a:endParaRPr lang="lt-LT"/>
        </a:p>
      </dgm:t>
    </dgm:pt>
    <dgm:pt modelId="{BCB13332-8F3F-44CC-A8F6-831DE1D97553}">
      <dgm:prSet custT="1"/>
      <dgm:spPr/>
      <dgm:t>
        <a:bodyPr/>
        <a:lstStyle/>
        <a:p>
          <a:r>
            <a:rPr lang="lt-LT" sz="1800" b="1" dirty="0" smtClean="0">
              <a:solidFill>
                <a:srgbClr val="FFFF00"/>
              </a:solidFill>
            </a:rPr>
            <a:t>gegužė</a:t>
          </a:r>
          <a:endParaRPr lang="lt-LT" sz="1800" b="1" dirty="0">
            <a:solidFill>
              <a:srgbClr val="FFFF00"/>
            </a:solidFill>
          </a:endParaRPr>
        </a:p>
      </dgm:t>
    </dgm:pt>
    <dgm:pt modelId="{AAF65207-B9BC-4C94-8C72-E404FFA5B6A4}" type="parTrans" cxnId="{BFB9599E-E619-49E5-8FFB-1641227B4C95}">
      <dgm:prSet/>
      <dgm:spPr/>
      <dgm:t>
        <a:bodyPr/>
        <a:lstStyle/>
        <a:p>
          <a:endParaRPr lang="lt-LT"/>
        </a:p>
      </dgm:t>
    </dgm:pt>
    <dgm:pt modelId="{90E0C937-7620-4D4A-AF5A-9D461753EAE6}" type="sibTrans" cxnId="{BFB9599E-E619-49E5-8FFB-1641227B4C95}">
      <dgm:prSet/>
      <dgm:spPr/>
      <dgm:t>
        <a:bodyPr/>
        <a:lstStyle/>
        <a:p>
          <a:endParaRPr lang="lt-LT"/>
        </a:p>
      </dgm:t>
    </dgm:pt>
    <dgm:pt modelId="{3955BB1F-67FC-4CEE-9208-243A7AB428B6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Pamokų tvarkaraščio sudarymo principai. </a:t>
          </a:r>
          <a:endParaRPr lang="lt-LT" sz="1400" dirty="0">
            <a:solidFill>
              <a:srgbClr val="FFFF00"/>
            </a:solidFill>
          </a:endParaRPr>
        </a:p>
      </dgm:t>
    </dgm:pt>
    <dgm:pt modelId="{66AFD41C-C27F-4CB7-B589-3AC7019D3C0D}" type="parTrans" cxnId="{5A1E6160-92A7-44A9-8B73-EEF0C0A276EA}">
      <dgm:prSet/>
      <dgm:spPr/>
      <dgm:t>
        <a:bodyPr/>
        <a:lstStyle/>
        <a:p>
          <a:endParaRPr lang="lt-LT"/>
        </a:p>
      </dgm:t>
    </dgm:pt>
    <dgm:pt modelId="{FC248AE1-891E-48BD-8B72-EC182132E1EF}" type="sibTrans" cxnId="{5A1E6160-92A7-44A9-8B73-EEF0C0A276EA}">
      <dgm:prSet/>
      <dgm:spPr/>
      <dgm:t>
        <a:bodyPr/>
        <a:lstStyle/>
        <a:p>
          <a:endParaRPr lang="lt-LT"/>
        </a:p>
      </dgm:t>
    </dgm:pt>
    <dgm:pt modelId="{FD03338D-B2AB-408C-BA06-5C24B6A152E5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Pamokų tvarkaraščio sudarymo principai. </a:t>
          </a:r>
          <a:endParaRPr lang="lt-LT" sz="1400" dirty="0">
            <a:solidFill>
              <a:srgbClr val="FFFF00"/>
            </a:solidFill>
          </a:endParaRPr>
        </a:p>
      </dgm:t>
    </dgm:pt>
    <dgm:pt modelId="{783B5A2E-B264-4800-B024-4FF805D94970}" type="parTrans" cxnId="{7A50D45B-5CDE-44FB-89D2-E2428BAEAE09}">
      <dgm:prSet/>
      <dgm:spPr/>
      <dgm:t>
        <a:bodyPr/>
        <a:lstStyle/>
        <a:p>
          <a:endParaRPr lang="lt-LT"/>
        </a:p>
      </dgm:t>
    </dgm:pt>
    <dgm:pt modelId="{C00E7B42-B98F-4B06-B2E3-7E06E7513E0C}" type="sibTrans" cxnId="{7A50D45B-5CDE-44FB-89D2-E2428BAEAE09}">
      <dgm:prSet/>
      <dgm:spPr/>
      <dgm:t>
        <a:bodyPr/>
        <a:lstStyle/>
        <a:p>
          <a:endParaRPr lang="lt-LT"/>
        </a:p>
      </dgm:t>
    </dgm:pt>
    <dgm:pt modelId="{B37B662E-FDD9-41B5-9F04-A991ED16A41C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Pagrindinio pasiekimų patikrinimų organizavimas (mokinių registras, Keltas, įsakymai dėl vykdymo ir vertinimo).</a:t>
          </a:r>
          <a:endParaRPr lang="lt-LT" sz="1400" dirty="0">
            <a:solidFill>
              <a:srgbClr val="FFFF00"/>
            </a:solidFill>
          </a:endParaRPr>
        </a:p>
      </dgm:t>
    </dgm:pt>
    <dgm:pt modelId="{062A3CBD-5373-401E-A609-674B8604673E}" type="parTrans" cxnId="{448A1C27-1EF5-476A-A687-6E70DF024DCE}">
      <dgm:prSet/>
      <dgm:spPr/>
      <dgm:t>
        <a:bodyPr/>
        <a:lstStyle/>
        <a:p>
          <a:endParaRPr lang="lt-LT"/>
        </a:p>
      </dgm:t>
    </dgm:pt>
    <dgm:pt modelId="{8175A325-5894-465C-A6B9-04731C6C21BF}" type="sibTrans" cxnId="{448A1C27-1EF5-476A-A687-6E70DF024DCE}">
      <dgm:prSet/>
      <dgm:spPr/>
      <dgm:t>
        <a:bodyPr/>
        <a:lstStyle/>
        <a:p>
          <a:endParaRPr lang="lt-LT"/>
        </a:p>
      </dgm:t>
    </dgm:pt>
    <dgm:pt modelId="{FC6FC407-D028-4E33-AB51-32FC0268308A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Pagrindinio pasiekimų patikrinimų organizavimas (mokinių registras, Keltas, įsakymai dėl vykdymo ir vertinimo).</a:t>
          </a:r>
          <a:endParaRPr lang="lt-LT" sz="1400" dirty="0">
            <a:solidFill>
              <a:srgbClr val="FFFF00"/>
            </a:solidFill>
          </a:endParaRPr>
        </a:p>
      </dgm:t>
    </dgm:pt>
    <dgm:pt modelId="{0300FA50-BFCF-4B37-80D4-CF5919AF495E}" type="parTrans" cxnId="{25893EBE-D31C-462C-B9EC-5DD809ED0A4D}">
      <dgm:prSet/>
      <dgm:spPr/>
      <dgm:t>
        <a:bodyPr/>
        <a:lstStyle/>
        <a:p>
          <a:endParaRPr lang="lt-LT"/>
        </a:p>
      </dgm:t>
    </dgm:pt>
    <dgm:pt modelId="{40032476-C0D6-4F6D-8CCA-63EB28A86049}" type="sibTrans" cxnId="{25893EBE-D31C-462C-B9EC-5DD809ED0A4D}">
      <dgm:prSet/>
      <dgm:spPr/>
      <dgm:t>
        <a:bodyPr/>
        <a:lstStyle/>
        <a:p>
          <a:endParaRPr lang="lt-LT"/>
        </a:p>
      </dgm:t>
    </dgm:pt>
    <dgm:pt modelId="{257E1746-59E2-45E6-AD05-D3146867CE7D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VBE </a:t>
          </a:r>
          <a:r>
            <a:rPr lang="lt-LT" sz="1100" dirty="0" smtClean="0">
              <a:solidFill>
                <a:srgbClr val="FFFF00"/>
              </a:solidFill>
            </a:rPr>
            <a:t>atsisakymai, žymėjimai mokinių registre. Vidurinio ugdymo organizavimas 2023–2024 m. m. IV klasėse, mokymosi tęstinumas.</a:t>
          </a:r>
          <a:endParaRPr lang="lt-LT" sz="1100" dirty="0">
            <a:solidFill>
              <a:srgbClr val="FFFF00"/>
            </a:solidFill>
          </a:endParaRPr>
        </a:p>
      </dgm:t>
    </dgm:pt>
    <dgm:pt modelId="{58162947-241C-4923-89CB-3C81953B85FC}" type="parTrans" cxnId="{4DA98C29-3CB5-4CAF-8A1D-7E4C8A98D56B}">
      <dgm:prSet/>
      <dgm:spPr/>
      <dgm:t>
        <a:bodyPr/>
        <a:lstStyle/>
        <a:p>
          <a:endParaRPr lang="lt-LT"/>
        </a:p>
      </dgm:t>
    </dgm:pt>
    <dgm:pt modelId="{8A510F03-04CD-4980-A936-32E7D97B3392}" type="sibTrans" cxnId="{4DA98C29-3CB5-4CAF-8A1D-7E4C8A98D56B}">
      <dgm:prSet/>
      <dgm:spPr/>
      <dgm:t>
        <a:bodyPr/>
        <a:lstStyle/>
        <a:p>
          <a:endParaRPr lang="lt-LT"/>
        </a:p>
      </dgm:t>
    </dgm:pt>
    <dgm:pt modelId="{E3C1A019-C0A7-4529-9824-2BC5B5B143C1}">
      <dgm:prSet custT="1"/>
      <dgm:spPr/>
      <dgm:t>
        <a:bodyPr/>
        <a:lstStyle/>
        <a:p>
          <a:r>
            <a:rPr lang="lt-LT" sz="1100" dirty="0" smtClean="0">
              <a:solidFill>
                <a:srgbClr val="FFFF00"/>
              </a:solidFill>
            </a:rPr>
            <a:t>Darbas su duomenų perdavimo sistema KELTAS</a:t>
          </a:r>
          <a:endParaRPr lang="lt-LT" sz="1100" dirty="0">
            <a:solidFill>
              <a:srgbClr val="FFFF00"/>
            </a:solidFill>
          </a:endParaRPr>
        </a:p>
      </dgm:t>
    </dgm:pt>
    <dgm:pt modelId="{7DAF9C75-533A-4596-B056-288B91B26AA5}" type="parTrans" cxnId="{8E976F55-8560-49D6-ABAF-8E6D5ABFD819}">
      <dgm:prSet/>
      <dgm:spPr/>
      <dgm:t>
        <a:bodyPr/>
        <a:lstStyle/>
        <a:p>
          <a:endParaRPr lang="lt-LT"/>
        </a:p>
      </dgm:t>
    </dgm:pt>
    <dgm:pt modelId="{162DCE4E-D16E-4BF1-BCE8-DA0F9E2FB88B}" type="sibTrans" cxnId="{8E976F55-8560-49D6-ABAF-8E6D5ABFD819}">
      <dgm:prSet/>
      <dgm:spPr/>
      <dgm:t>
        <a:bodyPr/>
        <a:lstStyle/>
        <a:p>
          <a:endParaRPr lang="lt-LT"/>
        </a:p>
      </dgm:t>
    </dgm:pt>
    <dgm:pt modelId="{441E44AF-8690-43E1-9F66-85873292BB03}">
      <dgm:prSet custT="1"/>
      <dgm:spPr/>
      <dgm:t>
        <a:bodyPr/>
        <a:lstStyle/>
        <a:p>
          <a:r>
            <a:rPr lang="lt-LT" sz="1100" dirty="0" smtClean="0">
              <a:solidFill>
                <a:srgbClr val="FFFF00"/>
              </a:solidFill>
            </a:rPr>
            <a:t>VBE atsisakymai, žymėjimai mokinių registre. Vidurinio ugdymo organizavimas 2023–2024 m. m. IV klasėse, mokymosi tęstinumas.</a:t>
          </a:r>
          <a:endParaRPr lang="lt-LT" sz="1100" dirty="0">
            <a:solidFill>
              <a:srgbClr val="FFFF00"/>
            </a:solidFill>
          </a:endParaRPr>
        </a:p>
      </dgm:t>
    </dgm:pt>
    <dgm:pt modelId="{80346FA0-0201-45CB-A230-E01486D0C5CA}" type="parTrans" cxnId="{D488FBCB-48E9-4110-80B7-BEC8837412D4}">
      <dgm:prSet/>
      <dgm:spPr/>
      <dgm:t>
        <a:bodyPr/>
        <a:lstStyle/>
        <a:p>
          <a:endParaRPr lang="lt-LT"/>
        </a:p>
      </dgm:t>
    </dgm:pt>
    <dgm:pt modelId="{A8124D6F-E355-4070-BA9F-59B1C4FCD9E5}" type="sibTrans" cxnId="{D488FBCB-48E9-4110-80B7-BEC8837412D4}">
      <dgm:prSet/>
      <dgm:spPr/>
      <dgm:t>
        <a:bodyPr/>
        <a:lstStyle/>
        <a:p>
          <a:endParaRPr lang="lt-LT"/>
        </a:p>
      </dgm:t>
    </dgm:pt>
    <dgm:pt modelId="{F12B5DBE-8F2B-4745-9DE3-5F33250E3C42}">
      <dgm:prSet custT="1"/>
      <dgm:spPr/>
      <dgm:t>
        <a:bodyPr/>
        <a:lstStyle/>
        <a:p>
          <a:r>
            <a:rPr lang="lt-LT" sz="1100" dirty="0" smtClean="0">
              <a:solidFill>
                <a:srgbClr val="FFFF00"/>
              </a:solidFill>
            </a:rPr>
            <a:t>Darbas su duomenų perdavimo sistema KELTAS</a:t>
          </a:r>
          <a:endParaRPr lang="lt-LT" sz="1100" dirty="0">
            <a:solidFill>
              <a:srgbClr val="FFFF00"/>
            </a:solidFill>
          </a:endParaRPr>
        </a:p>
      </dgm:t>
    </dgm:pt>
    <dgm:pt modelId="{F1B13FFC-A58A-4CF2-BB03-E7F1F5E86EAC}" type="parTrans" cxnId="{211B95AB-D1F2-4C52-B2AC-52233F387627}">
      <dgm:prSet/>
      <dgm:spPr/>
      <dgm:t>
        <a:bodyPr/>
        <a:lstStyle/>
        <a:p>
          <a:endParaRPr lang="lt-LT"/>
        </a:p>
      </dgm:t>
    </dgm:pt>
    <dgm:pt modelId="{5A38BEA6-B32E-4393-B336-03107E84AD1B}" type="sibTrans" cxnId="{211B95AB-D1F2-4C52-B2AC-52233F387627}">
      <dgm:prSet/>
      <dgm:spPr/>
      <dgm:t>
        <a:bodyPr/>
        <a:lstStyle/>
        <a:p>
          <a:endParaRPr lang="lt-LT"/>
        </a:p>
      </dgm:t>
    </dgm:pt>
    <dgm:pt modelId="{8A66C1BA-6677-4716-8744-43C64D3CD23F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Vidurinio </a:t>
          </a:r>
          <a:r>
            <a:rPr lang="lt-LT" sz="1400" dirty="0" smtClean="0">
              <a:solidFill>
                <a:srgbClr val="FFFF00"/>
              </a:solidFill>
            </a:rPr>
            <a:t>ugdymo organizavimas 2023–2024 m. m. III </a:t>
          </a:r>
          <a:r>
            <a:rPr lang="lt-LT" sz="1400" dirty="0" smtClean="0">
              <a:solidFill>
                <a:srgbClr val="FFFF00"/>
              </a:solidFill>
            </a:rPr>
            <a:t>ir IV klasėse</a:t>
          </a:r>
          <a:endParaRPr lang="lt-LT" sz="1400" dirty="0">
            <a:solidFill>
              <a:srgbClr val="FFFF00"/>
            </a:solidFill>
          </a:endParaRPr>
        </a:p>
      </dgm:t>
    </dgm:pt>
    <dgm:pt modelId="{EB57B3F7-AB02-4E35-A5C9-606D62C142D6}" type="parTrans" cxnId="{6E98713E-8297-4525-AEE0-266F1DDBFF62}">
      <dgm:prSet/>
      <dgm:spPr/>
      <dgm:t>
        <a:bodyPr/>
        <a:lstStyle/>
        <a:p>
          <a:endParaRPr lang="lt-LT"/>
        </a:p>
      </dgm:t>
    </dgm:pt>
    <dgm:pt modelId="{12D8977E-5BA1-42D0-BAF6-AF5AEEC061AE}" type="sibTrans" cxnId="{6E98713E-8297-4525-AEE0-266F1DDBFF62}">
      <dgm:prSet/>
      <dgm:spPr/>
      <dgm:t>
        <a:bodyPr/>
        <a:lstStyle/>
        <a:p>
          <a:endParaRPr lang="lt-LT"/>
        </a:p>
      </dgm:t>
    </dgm:pt>
    <dgm:pt modelId="{D7950147-276F-418D-A56B-023AD8F7D53D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Vidurinio ugdymo </a:t>
          </a:r>
          <a:r>
            <a:rPr lang="lt-LT" sz="1200" dirty="0" smtClean="0">
              <a:solidFill>
                <a:srgbClr val="FFFF00"/>
              </a:solidFill>
            </a:rPr>
            <a:t>organizavimas </a:t>
          </a:r>
          <a:r>
            <a:rPr lang="lt-LT" sz="1400" dirty="0" smtClean="0">
              <a:solidFill>
                <a:srgbClr val="FFFF00"/>
              </a:solidFill>
            </a:rPr>
            <a:t>2023–2024 m. m. III ir IV klasėse</a:t>
          </a:r>
          <a:endParaRPr lang="lt-LT" sz="1400" dirty="0">
            <a:solidFill>
              <a:srgbClr val="FFFF00"/>
            </a:solidFill>
          </a:endParaRPr>
        </a:p>
      </dgm:t>
    </dgm:pt>
    <dgm:pt modelId="{B6440D6A-F3A8-4A30-A698-55A0E29932D8}" type="parTrans" cxnId="{9015238A-5A84-4E93-8958-96FC5C86AECB}">
      <dgm:prSet/>
      <dgm:spPr/>
      <dgm:t>
        <a:bodyPr/>
        <a:lstStyle/>
        <a:p>
          <a:endParaRPr lang="lt-LT"/>
        </a:p>
      </dgm:t>
    </dgm:pt>
    <dgm:pt modelId="{0B3DE289-792B-41CE-803F-81A3428D2198}" type="sibTrans" cxnId="{9015238A-5A84-4E93-8958-96FC5C86AECB}">
      <dgm:prSet/>
      <dgm:spPr/>
      <dgm:t>
        <a:bodyPr/>
        <a:lstStyle/>
        <a:p>
          <a:endParaRPr lang="lt-LT"/>
        </a:p>
      </dgm:t>
    </dgm:pt>
    <dgm:pt modelId="{9125A428-6D6E-4354-A76F-8FC18629DFFE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Pagrindinio ugdymo II dalies organizavimas 2023–2024 m. m.</a:t>
          </a:r>
          <a:endParaRPr lang="lt-LT" sz="1400" dirty="0">
            <a:solidFill>
              <a:srgbClr val="FFFF00"/>
            </a:solidFill>
          </a:endParaRPr>
        </a:p>
      </dgm:t>
    </dgm:pt>
    <dgm:pt modelId="{B78FF8FE-BD97-44B2-ABE6-C4FEC3BDE3AC}" type="parTrans" cxnId="{6722185C-B0B9-439E-BB78-E684C99285BE}">
      <dgm:prSet/>
      <dgm:spPr/>
      <dgm:t>
        <a:bodyPr/>
        <a:lstStyle/>
        <a:p>
          <a:endParaRPr lang="lt-LT"/>
        </a:p>
      </dgm:t>
    </dgm:pt>
    <dgm:pt modelId="{E609AC53-7BAE-47FD-BD37-8E5BB78D9D47}" type="sibTrans" cxnId="{6722185C-B0B9-439E-BB78-E684C99285BE}">
      <dgm:prSet/>
      <dgm:spPr/>
      <dgm:t>
        <a:bodyPr/>
        <a:lstStyle/>
        <a:p>
          <a:endParaRPr lang="lt-LT"/>
        </a:p>
      </dgm:t>
    </dgm:pt>
    <dgm:pt modelId="{204B441B-BFEC-4F34-B34E-30380D78CB47}">
      <dgm:prSet custT="1"/>
      <dgm:spPr/>
      <dgm:t>
        <a:bodyPr/>
        <a:lstStyle/>
        <a:p>
          <a:r>
            <a:rPr lang="lt-LT" sz="1400" dirty="0" smtClean="0">
              <a:solidFill>
                <a:srgbClr val="FFFF00"/>
              </a:solidFill>
            </a:rPr>
            <a:t>Pagrindinio ugdymo II dalies </a:t>
          </a:r>
          <a:r>
            <a:rPr lang="lt-LT" sz="1200" dirty="0" smtClean="0">
              <a:solidFill>
                <a:srgbClr val="FFFF00"/>
              </a:solidFill>
            </a:rPr>
            <a:t>organizavimas </a:t>
          </a:r>
          <a:r>
            <a:rPr lang="lt-LT" sz="1400" dirty="0" smtClean="0">
              <a:solidFill>
                <a:srgbClr val="FFFF00"/>
              </a:solidFill>
            </a:rPr>
            <a:t>2023–2024 m. m.</a:t>
          </a:r>
          <a:endParaRPr lang="lt-LT" sz="1400" dirty="0">
            <a:solidFill>
              <a:srgbClr val="FFFF00"/>
            </a:solidFill>
          </a:endParaRPr>
        </a:p>
      </dgm:t>
    </dgm:pt>
    <dgm:pt modelId="{9A39BDEC-9FA0-428A-A4F6-A787D29809C4}" type="parTrans" cxnId="{D0F7E62E-4D92-4F1A-8537-C4AA4AD968A7}">
      <dgm:prSet/>
      <dgm:spPr/>
      <dgm:t>
        <a:bodyPr/>
        <a:lstStyle/>
        <a:p>
          <a:endParaRPr lang="lt-LT"/>
        </a:p>
      </dgm:t>
    </dgm:pt>
    <dgm:pt modelId="{C969B0F1-A9C5-4E2D-B9AB-A2D05B9D8AA2}" type="sibTrans" cxnId="{D0F7E62E-4D92-4F1A-8537-C4AA4AD968A7}">
      <dgm:prSet/>
      <dgm:spPr/>
      <dgm:t>
        <a:bodyPr/>
        <a:lstStyle/>
        <a:p>
          <a:endParaRPr lang="lt-LT"/>
        </a:p>
      </dgm:t>
    </dgm:pt>
    <dgm:pt modelId="{70C93A22-FD52-43FC-851E-FC0387150417}">
      <dgm:prSet custT="1"/>
      <dgm:spPr>
        <a:noFill/>
      </dgm:spPr>
      <dgm:t>
        <a:bodyPr/>
        <a:lstStyle/>
        <a:p>
          <a:r>
            <a:rPr lang="lt-LT" sz="1800" b="1" dirty="0" smtClean="0">
              <a:solidFill>
                <a:srgbClr val="FFFF00"/>
              </a:solidFill>
            </a:rPr>
            <a:t>balandis</a:t>
          </a:r>
          <a:endParaRPr lang="lt-LT" sz="1800" b="1" dirty="0">
            <a:solidFill>
              <a:srgbClr val="FFFF00"/>
            </a:solidFill>
          </a:endParaRPr>
        </a:p>
      </dgm:t>
    </dgm:pt>
    <dgm:pt modelId="{5B87A861-B084-4B58-AEEA-43A73516A2D0}" type="sibTrans" cxnId="{0611F8B7-4545-4165-8E86-2431D751BB0F}">
      <dgm:prSet/>
      <dgm:spPr/>
      <dgm:t>
        <a:bodyPr/>
        <a:lstStyle/>
        <a:p>
          <a:endParaRPr lang="lt-LT"/>
        </a:p>
      </dgm:t>
    </dgm:pt>
    <dgm:pt modelId="{70CAEE22-7FD2-4F29-9117-FA2FB83F4161}" type="parTrans" cxnId="{0611F8B7-4545-4165-8E86-2431D751BB0F}">
      <dgm:prSet/>
      <dgm:spPr/>
      <dgm:t>
        <a:bodyPr/>
        <a:lstStyle/>
        <a:p>
          <a:endParaRPr lang="lt-LT"/>
        </a:p>
      </dgm:t>
    </dgm:pt>
    <dgm:pt modelId="{BB5AE240-5A1E-4B24-8D27-45851C922E9E}" type="pres">
      <dgm:prSet presAssocID="{0E9DE493-19D7-4EC9-97C9-5F26233F110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E3085CE0-5BF4-468D-BA14-C6CCA3EE8527}" type="pres">
      <dgm:prSet presAssocID="{FB986F71-3126-4196-BD30-74AEDC39A1CA}" presName="ParentComposite" presStyleCnt="0"/>
      <dgm:spPr/>
    </dgm:pt>
    <dgm:pt modelId="{D51D1DBB-4245-4316-9141-B9BDC2CA2A07}" type="pres">
      <dgm:prSet presAssocID="{FB986F71-3126-4196-BD30-74AEDC39A1CA}" presName="Chord" presStyleLbl="bgShp" presStyleIdx="0" presStyleCnt="7" custScaleX="105122" custScaleY="106298"/>
      <dgm:spPr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lt-LT"/>
        </a:p>
      </dgm:t>
    </dgm:pt>
    <dgm:pt modelId="{E3BDAD97-AD39-498A-AB5F-0CD9941E0B14}" type="pres">
      <dgm:prSet presAssocID="{FB986F71-3126-4196-BD30-74AEDC39A1CA}" presName="Pie" presStyleLbl="alignNode1" presStyleIdx="0" presStyleCnt="7"/>
      <dgm:spPr/>
    </dgm:pt>
    <dgm:pt modelId="{4DEE0E1D-8F11-4116-8086-4CAFB3B8849C}" type="pres">
      <dgm:prSet presAssocID="{FB986F71-3126-4196-BD30-74AEDC39A1CA}" presName="Parent" presStyleLbl="revTx" presStyleIdx="0" presStyleCnt="14" custLinFactNeighborY="11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7F95684-C5BC-4A95-9260-C8024D96D25D}" type="pres">
      <dgm:prSet presAssocID="{2C645F98-BC4B-4797-BC42-0872EA7B0575}" presName="negSibTrans" presStyleCnt="0"/>
      <dgm:spPr/>
    </dgm:pt>
    <dgm:pt modelId="{CE1FE34F-419B-4E53-A331-A3524307582A}" type="pres">
      <dgm:prSet presAssocID="{FB986F71-3126-4196-BD30-74AEDC39A1CA}" presName="composite" presStyleCnt="0"/>
      <dgm:spPr/>
    </dgm:pt>
    <dgm:pt modelId="{C5A0C190-0AF0-4AA5-80FA-A540300C632A}" type="pres">
      <dgm:prSet presAssocID="{FB986F71-3126-4196-BD30-74AEDC39A1CA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85A93B2-8800-45F6-AA98-766A269C5165}" type="pres">
      <dgm:prSet presAssocID="{D0B150DF-3AA4-454C-8652-25880449C422}" presName="sibTrans" presStyleCnt="0"/>
      <dgm:spPr/>
    </dgm:pt>
    <dgm:pt modelId="{C7B7204F-EC47-41C0-8404-56A375CDE46D}" type="pres">
      <dgm:prSet presAssocID="{418024E5-4BB2-45CD-9FE3-212BABF8198A}" presName="ParentComposite" presStyleCnt="0"/>
      <dgm:spPr/>
    </dgm:pt>
    <dgm:pt modelId="{7A817A2E-C25F-4EAD-88D8-5011EE90A232}" type="pres">
      <dgm:prSet presAssocID="{418024E5-4BB2-45CD-9FE3-212BABF8198A}" presName="Chord" presStyleLbl="bgShp" presStyleIdx="1" presStyleCnt="7"/>
      <dgm:spPr/>
    </dgm:pt>
    <dgm:pt modelId="{1414DD12-5B69-4412-8BD3-B295D8EEE0FB}" type="pres">
      <dgm:prSet presAssocID="{418024E5-4BB2-45CD-9FE3-212BABF8198A}" presName="Pie" presStyleLbl="alignNode1" presStyleIdx="1" presStyleCnt="7"/>
      <dgm:spPr/>
    </dgm:pt>
    <dgm:pt modelId="{D8263C47-5E10-40E7-97F2-33973FC5EEA1}" type="pres">
      <dgm:prSet presAssocID="{418024E5-4BB2-45CD-9FE3-212BABF8198A}" presName="Parent" presStyleLbl="revTx" presStyleIdx="2" presStyleCnt="14" custLinFactNeighborY="11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5EA449E-0AD6-47C9-91C7-F095A9B2E4C1}" type="pres">
      <dgm:prSet presAssocID="{FC248AE1-891E-48BD-8B72-EC182132E1EF}" presName="negSibTrans" presStyleCnt="0"/>
      <dgm:spPr/>
    </dgm:pt>
    <dgm:pt modelId="{4ACD12FD-F940-4B65-8170-50956718B39A}" type="pres">
      <dgm:prSet presAssocID="{418024E5-4BB2-45CD-9FE3-212BABF8198A}" presName="composite" presStyleCnt="0"/>
      <dgm:spPr/>
    </dgm:pt>
    <dgm:pt modelId="{B46EE0DF-BA18-45EE-BB27-0F318C2EF774}" type="pres">
      <dgm:prSet presAssocID="{418024E5-4BB2-45CD-9FE3-212BABF8198A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AA19460-BA2E-4664-9A8A-D15CFFEE7619}" type="pres">
      <dgm:prSet presAssocID="{37AD28A0-AC41-415D-8595-1EA73DDFF0D0}" presName="sibTrans" presStyleCnt="0"/>
      <dgm:spPr/>
    </dgm:pt>
    <dgm:pt modelId="{8BA8AFF3-404C-4E2E-B509-098FB785E858}" type="pres">
      <dgm:prSet presAssocID="{9C598E48-94D8-4D4A-8E12-FCFCAE9EF8A9}" presName="ParentComposite" presStyleCnt="0"/>
      <dgm:spPr/>
    </dgm:pt>
    <dgm:pt modelId="{530E3A30-54AD-4A83-980E-2B655B426C8F}" type="pres">
      <dgm:prSet presAssocID="{9C598E48-94D8-4D4A-8E12-FCFCAE9EF8A9}" presName="Chord" presStyleLbl="bgShp" presStyleIdx="2" presStyleCnt="7"/>
      <dgm:spPr/>
    </dgm:pt>
    <dgm:pt modelId="{61F6627D-827E-40B4-87EA-36E1DA4F94B0}" type="pres">
      <dgm:prSet presAssocID="{9C598E48-94D8-4D4A-8E12-FCFCAE9EF8A9}" presName="Pie" presStyleLbl="alignNode1" presStyleIdx="2" presStyleCnt="7"/>
      <dgm:spPr/>
    </dgm:pt>
    <dgm:pt modelId="{BFDF1948-39B9-4CF9-9CDF-214971873DC8}" type="pres">
      <dgm:prSet presAssocID="{9C598E48-94D8-4D4A-8E12-FCFCAE9EF8A9}" presName="Parent" presStyleLbl="revTx" presStyleIdx="4" presStyleCnt="14" custLinFactNeighborY="11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50B490E-67B5-41E9-8018-F5D28AD9F492}" type="pres">
      <dgm:prSet presAssocID="{8175A325-5894-465C-A6B9-04731C6C21BF}" presName="negSibTrans" presStyleCnt="0"/>
      <dgm:spPr/>
    </dgm:pt>
    <dgm:pt modelId="{7CC8C7D3-38E6-41BE-B4FB-0C6FBC025A9B}" type="pres">
      <dgm:prSet presAssocID="{9C598E48-94D8-4D4A-8E12-FCFCAE9EF8A9}" presName="composite" presStyleCnt="0"/>
      <dgm:spPr/>
    </dgm:pt>
    <dgm:pt modelId="{C0D36CE1-C8AA-4337-9D8E-BDCE99DAD624}" type="pres">
      <dgm:prSet presAssocID="{9C598E48-94D8-4D4A-8E12-FCFCAE9EF8A9}" presName="Child" presStyleLbl="revTx" presStyleIdx="5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1B2E3B0-4673-4D5A-86A2-7FA942040B36}" type="pres">
      <dgm:prSet presAssocID="{2809F2BE-5C3E-49E9-8771-67AA45B9B066}" presName="sibTrans" presStyleCnt="0"/>
      <dgm:spPr/>
    </dgm:pt>
    <dgm:pt modelId="{A485AA8F-801C-4E1E-A9E5-2599C8CA475C}" type="pres">
      <dgm:prSet presAssocID="{CB537B11-DC05-4129-83BC-90BAF095DEC5}" presName="ParentComposite" presStyleCnt="0"/>
      <dgm:spPr/>
    </dgm:pt>
    <dgm:pt modelId="{C529E9AA-9F30-4D36-8778-C8AD97386775}" type="pres">
      <dgm:prSet presAssocID="{CB537B11-DC05-4129-83BC-90BAF095DEC5}" presName="Chord" presStyleLbl="bgShp" presStyleIdx="3" presStyleCnt="7"/>
      <dgm:spPr/>
    </dgm:pt>
    <dgm:pt modelId="{276944B0-8583-4770-8CA8-8C09B02BE09D}" type="pres">
      <dgm:prSet presAssocID="{CB537B11-DC05-4129-83BC-90BAF095DEC5}" presName="Pie" presStyleLbl="alignNode1" presStyleIdx="3" presStyleCnt="7"/>
      <dgm:spPr/>
    </dgm:pt>
    <dgm:pt modelId="{0A0263B0-E945-4D72-A3B9-8F3F3EF6B3C2}" type="pres">
      <dgm:prSet presAssocID="{CB537B11-DC05-4129-83BC-90BAF095DEC5}" presName="Parent" presStyleLbl="revTx" presStyleIdx="6" presStyleCnt="14" custLinFactNeighborY="11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503DC73-1D64-4910-8282-724BBCE080C0}" type="pres">
      <dgm:prSet presAssocID="{8A510F03-04CD-4980-A936-32E7D97B3392}" presName="negSibTrans" presStyleCnt="0"/>
      <dgm:spPr/>
    </dgm:pt>
    <dgm:pt modelId="{39B3E921-1B9B-40C5-B299-3FF03DD6B159}" type="pres">
      <dgm:prSet presAssocID="{CB537B11-DC05-4129-83BC-90BAF095DEC5}" presName="composite" presStyleCnt="0"/>
      <dgm:spPr/>
    </dgm:pt>
    <dgm:pt modelId="{4C7B130C-FC1F-4376-BDF7-2C9839FEE855}" type="pres">
      <dgm:prSet presAssocID="{CB537B11-DC05-4129-83BC-90BAF095DEC5}" presName="Child" presStyleLbl="revTx" presStyleIdx="7" presStyleCnt="14" custScaleX="105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07082DA-B029-404E-8E73-5C8D43690E3B}" type="pres">
      <dgm:prSet presAssocID="{267CA508-0C73-425C-846D-CBEA0A5FE652}" presName="sibTrans" presStyleCnt="0"/>
      <dgm:spPr/>
    </dgm:pt>
    <dgm:pt modelId="{257AD297-B513-444D-A7DA-8186537F2A8A}" type="pres">
      <dgm:prSet presAssocID="{F6D27D1B-CDCB-481F-B8FA-AB31B2A119DE}" presName="ParentComposite" presStyleCnt="0"/>
      <dgm:spPr/>
    </dgm:pt>
    <dgm:pt modelId="{B329AA8E-F072-44E2-8E84-0CBB772956F5}" type="pres">
      <dgm:prSet presAssocID="{F6D27D1B-CDCB-481F-B8FA-AB31B2A119DE}" presName="Chord" presStyleLbl="bgShp" presStyleIdx="4" presStyleCnt="7"/>
      <dgm:spPr/>
    </dgm:pt>
    <dgm:pt modelId="{8FC0390D-8C40-47C1-BF76-2EFC3C48658F}" type="pres">
      <dgm:prSet presAssocID="{F6D27D1B-CDCB-481F-B8FA-AB31B2A119DE}" presName="Pie" presStyleLbl="alignNode1" presStyleIdx="4" presStyleCnt="7"/>
      <dgm:spPr/>
    </dgm:pt>
    <dgm:pt modelId="{E60ED004-AEC2-4B2E-AE54-B953DF5DE279}" type="pres">
      <dgm:prSet presAssocID="{F6D27D1B-CDCB-481F-B8FA-AB31B2A119DE}" presName="Parent" presStyleLbl="revTx" presStyleIdx="8" presStyleCnt="14" custLinFactNeighborY="11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229F889-D591-4C03-B466-72A5515D6BF1}" type="pres">
      <dgm:prSet presAssocID="{CE48C676-980A-4BAC-A3C8-9ABC315DAE51}" presName="negSibTrans" presStyleCnt="0"/>
      <dgm:spPr/>
    </dgm:pt>
    <dgm:pt modelId="{75EA621C-F380-486B-8722-31C6285A2EC7}" type="pres">
      <dgm:prSet presAssocID="{F6D27D1B-CDCB-481F-B8FA-AB31B2A119DE}" presName="composite" presStyleCnt="0"/>
      <dgm:spPr/>
    </dgm:pt>
    <dgm:pt modelId="{FB8FE283-156B-434D-A1F2-DA310C1CD28C}" type="pres">
      <dgm:prSet presAssocID="{F6D27D1B-CDCB-481F-B8FA-AB31B2A119DE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221E161-0D66-4CB5-89E1-DD36FCEE5CF9}" type="pres">
      <dgm:prSet presAssocID="{7AEB6639-3258-49E8-8B1F-B4A9C61922BE}" presName="sibTrans" presStyleCnt="0"/>
      <dgm:spPr/>
    </dgm:pt>
    <dgm:pt modelId="{21703E5A-C5E2-485A-B65E-B84D6EFC1257}" type="pres">
      <dgm:prSet presAssocID="{70C93A22-FD52-43FC-851E-FC0387150417}" presName="ParentComposite" presStyleCnt="0"/>
      <dgm:spPr/>
    </dgm:pt>
    <dgm:pt modelId="{C10C9D15-02B5-4624-A661-40B01EEF4E7D}" type="pres">
      <dgm:prSet presAssocID="{70C93A22-FD52-43FC-851E-FC0387150417}" presName="Chord" presStyleLbl="bgShp" presStyleIdx="5" presStyleCnt="7"/>
      <dgm:spPr/>
    </dgm:pt>
    <dgm:pt modelId="{75242B22-FB90-48C8-88C1-F10600D9C233}" type="pres">
      <dgm:prSet presAssocID="{70C93A22-FD52-43FC-851E-FC0387150417}" presName="Pie" presStyleLbl="alignNode1" presStyleIdx="5" presStyleCnt="7"/>
      <dgm:spPr/>
    </dgm:pt>
    <dgm:pt modelId="{9CAED89B-AFA7-4284-AE4F-C105B0DBBD6B}" type="pres">
      <dgm:prSet presAssocID="{70C93A22-FD52-43FC-851E-FC0387150417}" presName="Parent" presStyleLbl="revTx" presStyleIdx="10" presStyleCnt="14" custLinFactNeighborX="2609" custLinFactNeighborY="65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224685D-7EAF-4FB3-9D87-69597DE8A6BF}" type="pres">
      <dgm:prSet presAssocID="{12D8977E-5BA1-42D0-BAF6-AF5AEEC061AE}" presName="negSibTrans" presStyleCnt="0"/>
      <dgm:spPr/>
    </dgm:pt>
    <dgm:pt modelId="{560E097F-3C01-4DA6-9F61-44A5E15A7D1F}" type="pres">
      <dgm:prSet presAssocID="{70C93A22-FD52-43FC-851E-FC0387150417}" presName="composite" presStyleCnt="0"/>
      <dgm:spPr/>
    </dgm:pt>
    <dgm:pt modelId="{47AE30A6-4478-4E40-9316-60F5C4BBA755}" type="pres">
      <dgm:prSet presAssocID="{70C93A22-FD52-43FC-851E-FC0387150417}" presName="Child" presStyleLbl="revTx" presStyleIdx="11" presStyleCnt="14" custScaleY="113479" custLinFactNeighborX="7699" custLinFactNeighborY="7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3487ADD-31BA-4658-AEB3-00C15CEC75E3}" type="pres">
      <dgm:prSet presAssocID="{5B87A861-B084-4B58-AEEA-43A73516A2D0}" presName="sibTrans" presStyleCnt="0"/>
      <dgm:spPr/>
    </dgm:pt>
    <dgm:pt modelId="{6F9A2B35-24C9-4D7B-BC20-7C952D2D71AD}" type="pres">
      <dgm:prSet presAssocID="{BCB13332-8F3F-44CC-A8F6-831DE1D97553}" presName="ParentComposite" presStyleCnt="0"/>
      <dgm:spPr/>
    </dgm:pt>
    <dgm:pt modelId="{EA1EE3D5-DCC4-4971-9ADD-007FE4DDDDA1}" type="pres">
      <dgm:prSet presAssocID="{BCB13332-8F3F-44CC-A8F6-831DE1D97553}" presName="Chord" presStyleLbl="bgShp" presStyleIdx="6" presStyleCnt="7"/>
      <dgm:spPr/>
    </dgm:pt>
    <dgm:pt modelId="{5C2B4E19-556A-4AE8-BDA4-A384BA192389}" type="pres">
      <dgm:prSet presAssocID="{BCB13332-8F3F-44CC-A8F6-831DE1D97553}" presName="Pie" presStyleLbl="alignNode1" presStyleIdx="6" presStyleCnt="7"/>
      <dgm:spPr/>
    </dgm:pt>
    <dgm:pt modelId="{B5DCBCD2-368E-40CC-8492-1F8A26DA0E28}" type="pres">
      <dgm:prSet presAssocID="{BCB13332-8F3F-44CC-A8F6-831DE1D97553}" presName="Parent" presStyleLbl="revTx" presStyleIdx="12" presStyleCnt="14" custLinFactNeighborY="11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77097C5-71D2-4A7B-8092-EB9A916ABE80}" type="pres">
      <dgm:prSet presAssocID="{E609AC53-7BAE-47FD-BD37-8E5BB78D9D47}" presName="negSibTrans" presStyleCnt="0"/>
      <dgm:spPr/>
    </dgm:pt>
    <dgm:pt modelId="{CC26B1C5-B47B-4994-8F18-D003A777A90E}" type="pres">
      <dgm:prSet presAssocID="{BCB13332-8F3F-44CC-A8F6-831DE1D97553}" presName="composite" presStyleCnt="0"/>
      <dgm:spPr/>
    </dgm:pt>
    <dgm:pt modelId="{51CF4C3F-E6FB-43E4-9A62-FF0C66C7C1EB}" type="pres">
      <dgm:prSet presAssocID="{BCB13332-8F3F-44CC-A8F6-831DE1D97553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0419DCF-9EB9-4D52-9E97-403ED531F1DF}" type="pres">
      <dgm:prSet presAssocID="{90E0C937-7620-4D4A-AF5A-9D461753EAE6}" presName="sibTrans" presStyleCnt="0"/>
      <dgm:spPr/>
    </dgm:pt>
  </dgm:ptLst>
  <dgm:cxnLst>
    <dgm:cxn modelId="{211B95AB-D1F2-4C52-B2AC-52233F387627}" srcId="{CB537B11-DC05-4129-83BC-90BAF095DEC5}" destId="{F12B5DBE-8F2B-4745-9DE3-5F33250E3C42}" srcOrd="2" destOrd="0" parTransId="{F1B13FFC-A58A-4CF2-BB03-E7F1F5E86EAC}" sibTransId="{5A38BEA6-B32E-4393-B336-03107E84AD1B}"/>
    <dgm:cxn modelId="{6722185C-B0B9-439E-BB78-E684C99285BE}" srcId="{BCB13332-8F3F-44CC-A8F6-831DE1D97553}" destId="{9125A428-6D6E-4354-A76F-8FC18629DFFE}" srcOrd="0" destOrd="0" parTransId="{B78FF8FE-BD97-44B2-ABE6-C4FEC3BDE3AC}" sibTransId="{E609AC53-7BAE-47FD-BD37-8E5BB78D9D47}"/>
    <dgm:cxn modelId="{ECE9152A-59A8-4A3A-9D34-DB38A074F636}" srcId="{0E9DE493-19D7-4EC9-97C9-5F26233F1106}" destId="{58828492-5CEF-4AFE-95CB-5D7E6A18158B}" srcOrd="7" destOrd="0" parTransId="{F664BA43-1B81-496F-A04E-CE4B4A525697}" sibTransId="{2D386477-EC66-449A-8D41-5F8A212C3D8E}"/>
    <dgm:cxn modelId="{25893EBE-D31C-462C-B9EC-5DD809ED0A4D}" srcId="{9C598E48-94D8-4D4A-8E12-FCFCAE9EF8A9}" destId="{FC6FC407-D028-4E33-AB51-32FC0268308A}" srcOrd="1" destOrd="0" parTransId="{0300FA50-BFCF-4B37-80D4-CF5919AF495E}" sibTransId="{40032476-C0D6-4F6D-8CCA-63EB28A86049}"/>
    <dgm:cxn modelId="{06885317-BAB3-40C5-BBB9-2C9D22E0D36D}" srcId="{0E9DE493-19D7-4EC9-97C9-5F26233F1106}" destId="{418024E5-4BB2-45CD-9FE3-212BABF8198A}" srcOrd="1" destOrd="0" parTransId="{A37BB487-A546-45BB-B623-5536F91FD16C}" sibTransId="{37AD28A0-AC41-415D-8595-1EA73DDFF0D0}"/>
    <dgm:cxn modelId="{EEB11D7B-F253-4ED0-817B-080125772B9E}" srcId="{0E9DE493-19D7-4EC9-97C9-5F26233F1106}" destId="{CB537B11-DC05-4129-83BC-90BAF095DEC5}" srcOrd="3" destOrd="0" parTransId="{B554D993-7466-45E5-8304-0E8CA5F9FDDF}" sibTransId="{267CA508-0C73-425C-846D-CBEA0A5FE652}"/>
    <dgm:cxn modelId="{5D05772E-241D-4018-BC3A-B8A60FD0ED0C}" type="presOf" srcId="{70C93A22-FD52-43FC-851E-FC0387150417}" destId="{9CAED89B-AFA7-4284-AE4F-C105B0DBBD6B}" srcOrd="0" destOrd="0" presId="urn:microsoft.com/office/officeart/2009/3/layout/PieProcess"/>
    <dgm:cxn modelId="{B9F24172-292A-451B-A671-BFBE6A3A9EBC}" type="presOf" srcId="{B37B662E-FDD9-41B5-9F04-A991ED16A41C}" destId="{C0D36CE1-C8AA-4337-9D8E-BDCE99DAD624}" srcOrd="0" destOrd="0" presId="urn:microsoft.com/office/officeart/2009/3/layout/PieProcess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85D55811-FB8F-4077-A409-27AC4CF69888}" type="presOf" srcId="{0B00F5A8-A0EF-4111-9D86-004317B4F49E}" destId="{FB8FE283-156B-434D-A1F2-DA310C1CD28C}" srcOrd="0" destOrd="0" presId="urn:microsoft.com/office/officeart/2009/3/layout/PieProcess"/>
    <dgm:cxn modelId="{AF7C4DC9-D65F-45E6-A654-14C1EC833054}" srcId="{0E9DE493-19D7-4EC9-97C9-5F26233F1106}" destId="{9C598E48-94D8-4D4A-8E12-FCFCAE9EF8A9}" srcOrd="2" destOrd="0" parTransId="{BB0288C9-6E7C-48B3-8F96-42159E01F18C}" sibTransId="{2809F2BE-5C3E-49E9-8771-67AA45B9B066}"/>
    <dgm:cxn modelId="{A63D53AC-541A-4D09-9620-8B1C8D7B91DE}" srcId="{0E9DE493-19D7-4EC9-97C9-5F26233F1106}" destId="{F6D27D1B-CDCB-481F-B8FA-AB31B2A119DE}" srcOrd="4" destOrd="0" parTransId="{8A7BF306-8E53-4B16-9E7E-A79AE3DF6BE2}" sibTransId="{7AEB6639-3258-49E8-8B1F-B4A9C61922BE}"/>
    <dgm:cxn modelId="{5A1E6160-92A7-44A9-8B73-EEF0C0A276EA}" srcId="{418024E5-4BB2-45CD-9FE3-212BABF8198A}" destId="{3955BB1F-67FC-4CEE-9208-243A7AB428B6}" srcOrd="0" destOrd="0" parTransId="{66AFD41C-C27F-4CB7-B589-3AC7019D3C0D}" sibTransId="{FC248AE1-891E-48BD-8B72-EC182132E1EF}"/>
    <dgm:cxn modelId="{8E976F55-8560-49D6-ABAF-8E6D5ABFD819}" srcId="{CB537B11-DC05-4129-83BC-90BAF095DEC5}" destId="{E3C1A019-C0A7-4529-9824-2BC5B5B143C1}" srcOrd="3" destOrd="0" parTransId="{7DAF9C75-533A-4596-B056-288B91B26AA5}" sibTransId="{162DCE4E-D16E-4BF1-BCE8-DA0F9E2FB88B}"/>
    <dgm:cxn modelId="{C01CB817-F11E-4CC8-9EA5-B46EFB326F7D}" type="presOf" srcId="{204B441B-BFEC-4F34-B34E-30380D78CB47}" destId="{51CF4C3F-E6FB-43E4-9A62-FF0C66C7C1EB}" srcOrd="0" destOrd="1" presId="urn:microsoft.com/office/officeart/2009/3/layout/PieProcess"/>
    <dgm:cxn modelId="{5EF44DB5-8473-4B84-8743-5D6EF5D6C7FB}" type="presOf" srcId="{E3C1A019-C0A7-4529-9824-2BC5B5B143C1}" destId="{4C7B130C-FC1F-4376-BDF7-2C9839FEE855}" srcOrd="0" destOrd="3" presId="urn:microsoft.com/office/officeart/2009/3/layout/PieProcess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D488FBCB-48E9-4110-80B7-BEC8837412D4}" srcId="{CB537B11-DC05-4129-83BC-90BAF095DEC5}" destId="{441E44AF-8690-43E1-9F66-85873292BB03}" srcOrd="1" destOrd="0" parTransId="{80346FA0-0201-45CB-A230-E01486D0C5CA}" sibTransId="{A8124D6F-E355-4070-BA9F-59B1C4FCD9E5}"/>
    <dgm:cxn modelId="{469BE815-29A3-4BED-9C96-32BD8568B283}" type="presOf" srcId="{FD03338D-B2AB-408C-BA06-5C24B6A152E5}" destId="{B46EE0DF-BA18-45EE-BB27-0F318C2EF774}" srcOrd="0" destOrd="1" presId="urn:microsoft.com/office/officeart/2009/3/layout/PieProcess"/>
    <dgm:cxn modelId="{D0F7E62E-4D92-4F1A-8537-C4AA4AD968A7}" srcId="{BCB13332-8F3F-44CC-A8F6-831DE1D97553}" destId="{204B441B-BFEC-4F34-B34E-30380D78CB47}" srcOrd="1" destOrd="0" parTransId="{9A39BDEC-9FA0-428A-A4F6-A787D29809C4}" sibTransId="{C969B0F1-A9C5-4E2D-B9AB-A2D05B9D8AA2}"/>
    <dgm:cxn modelId="{5EA68134-26EF-461A-A378-04A98952BD69}" type="presOf" srcId="{9125A428-6D6E-4354-A76F-8FC18629DFFE}" destId="{51CF4C3F-E6FB-43E4-9A62-FF0C66C7C1EB}" srcOrd="0" destOrd="0" presId="urn:microsoft.com/office/officeart/2009/3/layout/PieProcess"/>
    <dgm:cxn modelId="{6A4E4366-1E8E-4BC7-9819-95FEE0673FE7}" type="presOf" srcId="{F12B5DBE-8F2B-4745-9DE3-5F33250E3C42}" destId="{4C7B130C-FC1F-4376-BDF7-2C9839FEE855}" srcOrd="0" destOrd="2" presId="urn:microsoft.com/office/officeart/2009/3/layout/PieProcess"/>
    <dgm:cxn modelId="{7A50D45B-5CDE-44FB-89D2-E2428BAEAE09}" srcId="{418024E5-4BB2-45CD-9FE3-212BABF8198A}" destId="{FD03338D-B2AB-408C-BA06-5C24B6A152E5}" srcOrd="1" destOrd="0" parTransId="{783B5A2E-B264-4800-B024-4FF805D94970}" sibTransId="{C00E7B42-B98F-4B06-B2E3-7E06E7513E0C}"/>
    <dgm:cxn modelId="{7178B702-0A74-448E-87BB-86FD8E79A5F4}" type="presOf" srcId="{441E44AF-8690-43E1-9F66-85873292BB03}" destId="{4C7B130C-FC1F-4376-BDF7-2C9839FEE855}" srcOrd="0" destOrd="1" presId="urn:microsoft.com/office/officeart/2009/3/layout/PieProcess"/>
    <dgm:cxn modelId="{072B0284-82A7-470C-B03A-4044BBF38EC2}" type="presOf" srcId="{D7950147-276F-418D-A56B-023AD8F7D53D}" destId="{47AE30A6-4478-4E40-9316-60F5C4BBA755}" srcOrd="0" destOrd="1" presId="urn:microsoft.com/office/officeart/2009/3/layout/PieProcess"/>
    <dgm:cxn modelId="{BD11636C-AED1-4A94-8E30-3DDA6BA99D56}" type="presOf" srcId="{BF381BD4-48DC-48BF-8C18-C307CDD4D490}" destId="{C5A0C190-0AF0-4AA5-80FA-A540300C632A}" srcOrd="0" destOrd="0" presId="urn:microsoft.com/office/officeart/2009/3/layout/PieProcess"/>
    <dgm:cxn modelId="{B5BFDD09-A247-448C-A7D1-B30730022F3B}" type="presOf" srcId="{BCB13332-8F3F-44CC-A8F6-831DE1D97553}" destId="{B5DCBCD2-368E-40CC-8492-1F8A26DA0E28}" srcOrd="0" destOrd="0" presId="urn:microsoft.com/office/officeart/2009/3/layout/PieProcess"/>
    <dgm:cxn modelId="{911A92EA-B4A2-4FC7-8988-5DD95A84C1A6}" type="presOf" srcId="{0E9DE493-19D7-4EC9-97C9-5F26233F1106}" destId="{BB5AE240-5A1E-4B24-8D27-45851C922E9E}" srcOrd="0" destOrd="0" presId="urn:microsoft.com/office/officeart/2009/3/layout/PieProcess"/>
    <dgm:cxn modelId="{5F9EDECD-FB20-4615-B5EC-47255B2B532F}" srcId="{FB986F71-3126-4196-BD30-74AEDC39A1CA}" destId="{BF381BD4-48DC-48BF-8C18-C307CDD4D490}" srcOrd="0" destOrd="0" parTransId="{5D881325-883F-44A1-A5FB-E01856D07A5B}" sibTransId="{2C645F98-BC4B-4797-BC42-0872EA7B0575}"/>
    <dgm:cxn modelId="{DD8B867A-A372-4936-84F1-24E0F142D9AA}" type="presOf" srcId="{FC6FC407-D028-4E33-AB51-32FC0268308A}" destId="{C0D36CE1-C8AA-4337-9D8E-BDCE99DAD624}" srcOrd="0" destOrd="1" presId="urn:microsoft.com/office/officeart/2009/3/layout/PieProcess"/>
    <dgm:cxn modelId="{8E5CF507-1A00-415D-BCC2-8C9A5759B61F}" type="presOf" srcId="{FB986F71-3126-4196-BD30-74AEDC39A1CA}" destId="{4DEE0E1D-8F11-4116-8086-4CAFB3B8849C}" srcOrd="0" destOrd="0" presId="urn:microsoft.com/office/officeart/2009/3/layout/PieProcess"/>
    <dgm:cxn modelId="{950053C0-29B2-4736-AD67-E49D2355E465}" type="presOf" srcId="{8A66C1BA-6677-4716-8744-43C64D3CD23F}" destId="{47AE30A6-4478-4E40-9316-60F5C4BBA755}" srcOrd="0" destOrd="0" presId="urn:microsoft.com/office/officeart/2009/3/layout/PieProcess"/>
    <dgm:cxn modelId="{448A1C27-1EF5-476A-A687-6E70DF024DCE}" srcId="{9C598E48-94D8-4D4A-8E12-FCFCAE9EF8A9}" destId="{B37B662E-FDD9-41B5-9F04-A991ED16A41C}" srcOrd="0" destOrd="0" parTransId="{062A3CBD-5373-401E-A609-674B8604673E}" sibTransId="{8175A325-5894-465C-A6B9-04731C6C21BF}"/>
    <dgm:cxn modelId="{05D0BF44-9CC8-48FB-A1B2-D9790B7C2364}" type="presOf" srcId="{F6D27D1B-CDCB-481F-B8FA-AB31B2A119DE}" destId="{E60ED004-AEC2-4B2E-AE54-B953DF5DE279}" srcOrd="0" destOrd="0" presId="urn:microsoft.com/office/officeart/2009/3/layout/PieProcess"/>
    <dgm:cxn modelId="{9015238A-5A84-4E93-8958-96FC5C86AECB}" srcId="{70C93A22-FD52-43FC-851E-FC0387150417}" destId="{D7950147-276F-418D-A56B-023AD8F7D53D}" srcOrd="1" destOrd="0" parTransId="{B6440D6A-F3A8-4A30-A698-55A0E29932D8}" sibTransId="{0B3DE289-792B-41CE-803F-81A3428D2198}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6E98713E-8297-4525-AEE0-266F1DDBFF62}" srcId="{70C93A22-FD52-43FC-851E-FC0387150417}" destId="{8A66C1BA-6677-4716-8744-43C64D3CD23F}" srcOrd="0" destOrd="0" parTransId="{EB57B3F7-AB02-4E35-A5C9-606D62C142D6}" sibTransId="{12D8977E-5BA1-42D0-BAF6-AF5AEEC061AE}"/>
    <dgm:cxn modelId="{4DA98C29-3CB5-4CAF-8A1D-7E4C8A98D56B}" srcId="{CB537B11-DC05-4129-83BC-90BAF095DEC5}" destId="{257E1746-59E2-45E6-AD05-D3146867CE7D}" srcOrd="0" destOrd="0" parTransId="{58162947-241C-4923-89CB-3C81953B85FC}" sibTransId="{8A510F03-04CD-4980-A936-32E7D97B3392}"/>
    <dgm:cxn modelId="{984617BE-3544-4004-BE59-5114888C0B74}" type="presOf" srcId="{418024E5-4BB2-45CD-9FE3-212BABF8198A}" destId="{D8263C47-5E10-40E7-97F2-33973FC5EEA1}" srcOrd="0" destOrd="0" presId="urn:microsoft.com/office/officeart/2009/3/layout/PieProcess"/>
    <dgm:cxn modelId="{BFB9599E-E619-49E5-8FFB-1641227B4C95}" srcId="{0E9DE493-19D7-4EC9-97C9-5F26233F1106}" destId="{BCB13332-8F3F-44CC-A8F6-831DE1D97553}" srcOrd="6" destOrd="0" parTransId="{AAF65207-B9BC-4C94-8C72-E404FFA5B6A4}" sibTransId="{90E0C937-7620-4D4A-AF5A-9D461753EAE6}"/>
    <dgm:cxn modelId="{0611F8B7-4545-4165-8E86-2431D751BB0F}" srcId="{0E9DE493-19D7-4EC9-97C9-5F26233F1106}" destId="{70C93A22-FD52-43FC-851E-FC0387150417}" srcOrd="5" destOrd="0" parTransId="{70CAEE22-7FD2-4F29-9117-FA2FB83F4161}" sibTransId="{5B87A861-B084-4B58-AEEA-43A73516A2D0}"/>
    <dgm:cxn modelId="{0429FDC9-B8B0-4464-9360-B8BF0671D191}" type="presOf" srcId="{9C598E48-94D8-4D4A-8E12-FCFCAE9EF8A9}" destId="{BFDF1948-39B9-4CF9-9CDF-214971873DC8}" srcOrd="0" destOrd="0" presId="urn:microsoft.com/office/officeart/2009/3/layout/PieProcess"/>
    <dgm:cxn modelId="{9C7155EA-28EB-40D7-A1A1-494EEC413FE0}" type="presOf" srcId="{257E1746-59E2-45E6-AD05-D3146867CE7D}" destId="{4C7B130C-FC1F-4376-BDF7-2C9839FEE855}" srcOrd="0" destOrd="0" presId="urn:microsoft.com/office/officeart/2009/3/layout/PieProcess"/>
    <dgm:cxn modelId="{D881BE27-9797-448A-B637-5EFCBB21009A}" type="presOf" srcId="{CB537B11-DC05-4129-83BC-90BAF095DEC5}" destId="{0A0263B0-E945-4D72-A3B9-8F3F3EF6B3C2}" srcOrd="0" destOrd="0" presId="urn:microsoft.com/office/officeart/2009/3/layout/PieProcess"/>
    <dgm:cxn modelId="{EBB11B93-69C3-4BE3-AC84-120BAC122ED9}" type="presOf" srcId="{3955BB1F-67FC-4CEE-9208-243A7AB428B6}" destId="{B46EE0DF-BA18-45EE-BB27-0F318C2EF774}" srcOrd="0" destOrd="0" presId="urn:microsoft.com/office/officeart/2009/3/layout/PieProcess"/>
    <dgm:cxn modelId="{0835827C-414F-46E4-B18F-F4488175E5B9}" type="presParOf" srcId="{BB5AE240-5A1E-4B24-8D27-45851C922E9E}" destId="{E3085CE0-5BF4-468D-BA14-C6CCA3EE8527}" srcOrd="0" destOrd="0" presId="urn:microsoft.com/office/officeart/2009/3/layout/PieProcess"/>
    <dgm:cxn modelId="{11C370A4-BA52-46CB-8B5C-ED856F106AB8}" type="presParOf" srcId="{E3085CE0-5BF4-468D-BA14-C6CCA3EE8527}" destId="{D51D1DBB-4245-4316-9141-B9BDC2CA2A07}" srcOrd="0" destOrd="0" presId="urn:microsoft.com/office/officeart/2009/3/layout/PieProcess"/>
    <dgm:cxn modelId="{8682E105-B879-43C9-8254-A8062345B8BD}" type="presParOf" srcId="{E3085CE0-5BF4-468D-BA14-C6CCA3EE8527}" destId="{E3BDAD97-AD39-498A-AB5F-0CD9941E0B14}" srcOrd="1" destOrd="0" presId="urn:microsoft.com/office/officeart/2009/3/layout/PieProcess"/>
    <dgm:cxn modelId="{73034D0B-7383-44A1-86A5-942134E050F9}" type="presParOf" srcId="{E3085CE0-5BF4-468D-BA14-C6CCA3EE8527}" destId="{4DEE0E1D-8F11-4116-8086-4CAFB3B8849C}" srcOrd="2" destOrd="0" presId="urn:microsoft.com/office/officeart/2009/3/layout/PieProcess"/>
    <dgm:cxn modelId="{49B34302-E0BF-41F8-9257-E07CE11DE032}" type="presParOf" srcId="{BB5AE240-5A1E-4B24-8D27-45851C922E9E}" destId="{17F95684-C5BC-4A95-9260-C8024D96D25D}" srcOrd="1" destOrd="0" presId="urn:microsoft.com/office/officeart/2009/3/layout/PieProcess"/>
    <dgm:cxn modelId="{09B31DFF-0142-49EA-8E23-7BF14B77EF87}" type="presParOf" srcId="{BB5AE240-5A1E-4B24-8D27-45851C922E9E}" destId="{CE1FE34F-419B-4E53-A331-A3524307582A}" srcOrd="2" destOrd="0" presId="urn:microsoft.com/office/officeart/2009/3/layout/PieProcess"/>
    <dgm:cxn modelId="{30CD15A3-7257-48C8-AEBA-1A5C30838849}" type="presParOf" srcId="{CE1FE34F-419B-4E53-A331-A3524307582A}" destId="{C5A0C190-0AF0-4AA5-80FA-A540300C632A}" srcOrd="0" destOrd="0" presId="urn:microsoft.com/office/officeart/2009/3/layout/PieProcess"/>
    <dgm:cxn modelId="{2278D364-2C28-4064-B537-F9A917056669}" type="presParOf" srcId="{BB5AE240-5A1E-4B24-8D27-45851C922E9E}" destId="{185A93B2-8800-45F6-AA98-766A269C5165}" srcOrd="3" destOrd="0" presId="urn:microsoft.com/office/officeart/2009/3/layout/PieProcess"/>
    <dgm:cxn modelId="{723BFE05-4606-45EE-84C3-2F66532E9CDB}" type="presParOf" srcId="{BB5AE240-5A1E-4B24-8D27-45851C922E9E}" destId="{C7B7204F-EC47-41C0-8404-56A375CDE46D}" srcOrd="4" destOrd="0" presId="urn:microsoft.com/office/officeart/2009/3/layout/PieProcess"/>
    <dgm:cxn modelId="{6BC074C5-77D7-4175-948E-FAAA2AE34A52}" type="presParOf" srcId="{C7B7204F-EC47-41C0-8404-56A375CDE46D}" destId="{7A817A2E-C25F-4EAD-88D8-5011EE90A232}" srcOrd="0" destOrd="0" presId="urn:microsoft.com/office/officeart/2009/3/layout/PieProcess"/>
    <dgm:cxn modelId="{16E405DE-D1D2-4634-A140-3AF7E3ADC9D3}" type="presParOf" srcId="{C7B7204F-EC47-41C0-8404-56A375CDE46D}" destId="{1414DD12-5B69-4412-8BD3-B295D8EEE0FB}" srcOrd="1" destOrd="0" presId="urn:microsoft.com/office/officeart/2009/3/layout/PieProcess"/>
    <dgm:cxn modelId="{E319816D-5015-4C51-90A6-407E441BD5F3}" type="presParOf" srcId="{C7B7204F-EC47-41C0-8404-56A375CDE46D}" destId="{D8263C47-5E10-40E7-97F2-33973FC5EEA1}" srcOrd="2" destOrd="0" presId="urn:microsoft.com/office/officeart/2009/3/layout/PieProcess"/>
    <dgm:cxn modelId="{C18F6054-5930-42A6-AF3A-7547069E4284}" type="presParOf" srcId="{BB5AE240-5A1E-4B24-8D27-45851C922E9E}" destId="{D5EA449E-0AD6-47C9-91C7-F095A9B2E4C1}" srcOrd="5" destOrd="0" presId="urn:microsoft.com/office/officeart/2009/3/layout/PieProcess"/>
    <dgm:cxn modelId="{CA27021E-6E85-4FA4-8908-E3A126DA46E1}" type="presParOf" srcId="{BB5AE240-5A1E-4B24-8D27-45851C922E9E}" destId="{4ACD12FD-F940-4B65-8170-50956718B39A}" srcOrd="6" destOrd="0" presId="urn:microsoft.com/office/officeart/2009/3/layout/PieProcess"/>
    <dgm:cxn modelId="{97586055-0F4E-45CA-AB9C-8B522A750AD7}" type="presParOf" srcId="{4ACD12FD-F940-4B65-8170-50956718B39A}" destId="{B46EE0DF-BA18-45EE-BB27-0F318C2EF774}" srcOrd="0" destOrd="0" presId="urn:microsoft.com/office/officeart/2009/3/layout/PieProcess"/>
    <dgm:cxn modelId="{C5052493-177D-4B55-BBB5-4737CC86097A}" type="presParOf" srcId="{BB5AE240-5A1E-4B24-8D27-45851C922E9E}" destId="{DAA19460-BA2E-4664-9A8A-D15CFFEE7619}" srcOrd="7" destOrd="0" presId="urn:microsoft.com/office/officeart/2009/3/layout/PieProcess"/>
    <dgm:cxn modelId="{7D50A4C4-607F-494E-B000-4429DFD38555}" type="presParOf" srcId="{BB5AE240-5A1E-4B24-8D27-45851C922E9E}" destId="{8BA8AFF3-404C-4E2E-B509-098FB785E858}" srcOrd="8" destOrd="0" presId="urn:microsoft.com/office/officeart/2009/3/layout/PieProcess"/>
    <dgm:cxn modelId="{009EFE49-A18A-4498-94FC-FF96FD11DA56}" type="presParOf" srcId="{8BA8AFF3-404C-4E2E-B509-098FB785E858}" destId="{530E3A30-54AD-4A83-980E-2B655B426C8F}" srcOrd="0" destOrd="0" presId="urn:microsoft.com/office/officeart/2009/3/layout/PieProcess"/>
    <dgm:cxn modelId="{15288475-6398-4FE9-A9CD-FBE5815EF4D8}" type="presParOf" srcId="{8BA8AFF3-404C-4E2E-B509-098FB785E858}" destId="{61F6627D-827E-40B4-87EA-36E1DA4F94B0}" srcOrd="1" destOrd="0" presId="urn:microsoft.com/office/officeart/2009/3/layout/PieProcess"/>
    <dgm:cxn modelId="{85399BA5-8FAB-42C6-B4CD-BEE462FA8586}" type="presParOf" srcId="{8BA8AFF3-404C-4E2E-B509-098FB785E858}" destId="{BFDF1948-39B9-4CF9-9CDF-214971873DC8}" srcOrd="2" destOrd="0" presId="urn:microsoft.com/office/officeart/2009/3/layout/PieProcess"/>
    <dgm:cxn modelId="{F1287B34-3BA5-4783-8BDF-E04528A48CC1}" type="presParOf" srcId="{BB5AE240-5A1E-4B24-8D27-45851C922E9E}" destId="{850B490E-67B5-41E9-8018-F5D28AD9F492}" srcOrd="9" destOrd="0" presId="urn:microsoft.com/office/officeart/2009/3/layout/PieProcess"/>
    <dgm:cxn modelId="{651F92A4-7CE0-4392-9F57-89CE1380D3D2}" type="presParOf" srcId="{BB5AE240-5A1E-4B24-8D27-45851C922E9E}" destId="{7CC8C7D3-38E6-41BE-B4FB-0C6FBC025A9B}" srcOrd="10" destOrd="0" presId="urn:microsoft.com/office/officeart/2009/3/layout/PieProcess"/>
    <dgm:cxn modelId="{BA653DAA-D2B6-43B4-98CD-44586B5FE4CE}" type="presParOf" srcId="{7CC8C7D3-38E6-41BE-B4FB-0C6FBC025A9B}" destId="{C0D36CE1-C8AA-4337-9D8E-BDCE99DAD624}" srcOrd="0" destOrd="0" presId="urn:microsoft.com/office/officeart/2009/3/layout/PieProcess"/>
    <dgm:cxn modelId="{F18B0A38-7502-4380-B00B-9B19BD5CA683}" type="presParOf" srcId="{BB5AE240-5A1E-4B24-8D27-45851C922E9E}" destId="{C1B2E3B0-4673-4D5A-86A2-7FA942040B36}" srcOrd="11" destOrd="0" presId="urn:microsoft.com/office/officeart/2009/3/layout/PieProcess"/>
    <dgm:cxn modelId="{3AF6141A-2BA6-441E-B585-76D1AF3D2F1C}" type="presParOf" srcId="{BB5AE240-5A1E-4B24-8D27-45851C922E9E}" destId="{A485AA8F-801C-4E1E-A9E5-2599C8CA475C}" srcOrd="12" destOrd="0" presId="urn:microsoft.com/office/officeart/2009/3/layout/PieProcess"/>
    <dgm:cxn modelId="{F12811DB-2B0F-4AAB-AC13-B9E515D31FF0}" type="presParOf" srcId="{A485AA8F-801C-4E1E-A9E5-2599C8CA475C}" destId="{C529E9AA-9F30-4D36-8778-C8AD97386775}" srcOrd="0" destOrd="0" presId="urn:microsoft.com/office/officeart/2009/3/layout/PieProcess"/>
    <dgm:cxn modelId="{91BF7583-2DD8-4DD8-9236-1E9FBB8B944B}" type="presParOf" srcId="{A485AA8F-801C-4E1E-A9E5-2599C8CA475C}" destId="{276944B0-8583-4770-8CA8-8C09B02BE09D}" srcOrd="1" destOrd="0" presId="urn:microsoft.com/office/officeart/2009/3/layout/PieProcess"/>
    <dgm:cxn modelId="{53A48643-60F3-4C3E-99CD-DE180F72D954}" type="presParOf" srcId="{A485AA8F-801C-4E1E-A9E5-2599C8CA475C}" destId="{0A0263B0-E945-4D72-A3B9-8F3F3EF6B3C2}" srcOrd="2" destOrd="0" presId="urn:microsoft.com/office/officeart/2009/3/layout/PieProcess"/>
    <dgm:cxn modelId="{E2DC44C2-369D-4F34-9E1E-B7128C36ECFE}" type="presParOf" srcId="{BB5AE240-5A1E-4B24-8D27-45851C922E9E}" destId="{7503DC73-1D64-4910-8282-724BBCE080C0}" srcOrd="13" destOrd="0" presId="urn:microsoft.com/office/officeart/2009/3/layout/PieProcess"/>
    <dgm:cxn modelId="{B40E648C-B1D0-48DB-AB26-69BDCF5FD0E9}" type="presParOf" srcId="{BB5AE240-5A1E-4B24-8D27-45851C922E9E}" destId="{39B3E921-1B9B-40C5-B299-3FF03DD6B159}" srcOrd="14" destOrd="0" presId="urn:microsoft.com/office/officeart/2009/3/layout/PieProcess"/>
    <dgm:cxn modelId="{A3F1D5ED-1239-420A-AC95-941E6D6F09F5}" type="presParOf" srcId="{39B3E921-1B9B-40C5-B299-3FF03DD6B159}" destId="{4C7B130C-FC1F-4376-BDF7-2C9839FEE855}" srcOrd="0" destOrd="0" presId="urn:microsoft.com/office/officeart/2009/3/layout/PieProcess"/>
    <dgm:cxn modelId="{B809FFC4-0976-4073-9FD8-AB46E02845B1}" type="presParOf" srcId="{BB5AE240-5A1E-4B24-8D27-45851C922E9E}" destId="{D07082DA-B029-404E-8E73-5C8D43690E3B}" srcOrd="15" destOrd="0" presId="urn:microsoft.com/office/officeart/2009/3/layout/PieProcess"/>
    <dgm:cxn modelId="{E017ED28-A4CC-4C5E-932B-ACD5FB4FC488}" type="presParOf" srcId="{BB5AE240-5A1E-4B24-8D27-45851C922E9E}" destId="{257AD297-B513-444D-A7DA-8186537F2A8A}" srcOrd="16" destOrd="0" presId="urn:microsoft.com/office/officeart/2009/3/layout/PieProcess"/>
    <dgm:cxn modelId="{88654F4D-03F3-4FED-8682-939DC3E819E0}" type="presParOf" srcId="{257AD297-B513-444D-A7DA-8186537F2A8A}" destId="{B329AA8E-F072-44E2-8E84-0CBB772956F5}" srcOrd="0" destOrd="0" presId="urn:microsoft.com/office/officeart/2009/3/layout/PieProcess"/>
    <dgm:cxn modelId="{643889BF-DF3E-4CA6-9787-D7D61180D991}" type="presParOf" srcId="{257AD297-B513-444D-A7DA-8186537F2A8A}" destId="{8FC0390D-8C40-47C1-BF76-2EFC3C48658F}" srcOrd="1" destOrd="0" presId="urn:microsoft.com/office/officeart/2009/3/layout/PieProcess"/>
    <dgm:cxn modelId="{D745B94D-72E9-4F39-A2AF-E9A45771699D}" type="presParOf" srcId="{257AD297-B513-444D-A7DA-8186537F2A8A}" destId="{E60ED004-AEC2-4B2E-AE54-B953DF5DE279}" srcOrd="2" destOrd="0" presId="urn:microsoft.com/office/officeart/2009/3/layout/PieProcess"/>
    <dgm:cxn modelId="{7B498EC2-7CA9-49CC-93E1-149AB745E83D}" type="presParOf" srcId="{BB5AE240-5A1E-4B24-8D27-45851C922E9E}" destId="{1229F889-D591-4C03-B466-72A5515D6BF1}" srcOrd="17" destOrd="0" presId="urn:microsoft.com/office/officeart/2009/3/layout/PieProcess"/>
    <dgm:cxn modelId="{21225C19-F761-48A5-89B5-F8EFE19339A5}" type="presParOf" srcId="{BB5AE240-5A1E-4B24-8D27-45851C922E9E}" destId="{75EA621C-F380-486B-8722-31C6285A2EC7}" srcOrd="18" destOrd="0" presId="urn:microsoft.com/office/officeart/2009/3/layout/PieProcess"/>
    <dgm:cxn modelId="{465F400E-FD20-47F2-810B-0EF2E57E76FE}" type="presParOf" srcId="{75EA621C-F380-486B-8722-31C6285A2EC7}" destId="{FB8FE283-156B-434D-A1F2-DA310C1CD28C}" srcOrd="0" destOrd="0" presId="urn:microsoft.com/office/officeart/2009/3/layout/PieProcess"/>
    <dgm:cxn modelId="{3D9DA309-9B94-42B0-9E0E-BD5EB47D55FA}" type="presParOf" srcId="{BB5AE240-5A1E-4B24-8D27-45851C922E9E}" destId="{4221E161-0D66-4CB5-89E1-DD36FCEE5CF9}" srcOrd="19" destOrd="0" presId="urn:microsoft.com/office/officeart/2009/3/layout/PieProcess"/>
    <dgm:cxn modelId="{A1448F02-23D1-4837-A017-8F497BE69150}" type="presParOf" srcId="{BB5AE240-5A1E-4B24-8D27-45851C922E9E}" destId="{21703E5A-C5E2-485A-B65E-B84D6EFC1257}" srcOrd="20" destOrd="0" presId="urn:microsoft.com/office/officeart/2009/3/layout/PieProcess"/>
    <dgm:cxn modelId="{959BDF3F-0184-4C03-8626-534912F740DE}" type="presParOf" srcId="{21703E5A-C5E2-485A-B65E-B84D6EFC1257}" destId="{C10C9D15-02B5-4624-A661-40B01EEF4E7D}" srcOrd="0" destOrd="0" presId="urn:microsoft.com/office/officeart/2009/3/layout/PieProcess"/>
    <dgm:cxn modelId="{558AE85B-5048-45C0-943F-29451681D10B}" type="presParOf" srcId="{21703E5A-C5E2-485A-B65E-B84D6EFC1257}" destId="{75242B22-FB90-48C8-88C1-F10600D9C233}" srcOrd="1" destOrd="0" presId="urn:microsoft.com/office/officeart/2009/3/layout/PieProcess"/>
    <dgm:cxn modelId="{7A4AC776-D37F-4E06-8288-5F560A0A83B8}" type="presParOf" srcId="{21703E5A-C5E2-485A-B65E-B84D6EFC1257}" destId="{9CAED89B-AFA7-4284-AE4F-C105B0DBBD6B}" srcOrd="2" destOrd="0" presId="urn:microsoft.com/office/officeart/2009/3/layout/PieProcess"/>
    <dgm:cxn modelId="{C857E543-DCE4-4822-97D4-EFAD0979E2C5}" type="presParOf" srcId="{BB5AE240-5A1E-4B24-8D27-45851C922E9E}" destId="{D224685D-7EAF-4FB3-9D87-69597DE8A6BF}" srcOrd="21" destOrd="0" presId="urn:microsoft.com/office/officeart/2009/3/layout/PieProcess"/>
    <dgm:cxn modelId="{B6F733CC-33D0-40C0-B4C6-53EE784D18FF}" type="presParOf" srcId="{BB5AE240-5A1E-4B24-8D27-45851C922E9E}" destId="{560E097F-3C01-4DA6-9F61-44A5E15A7D1F}" srcOrd="22" destOrd="0" presId="urn:microsoft.com/office/officeart/2009/3/layout/PieProcess"/>
    <dgm:cxn modelId="{9FB9C279-60FB-4154-8065-04E17B6E27D2}" type="presParOf" srcId="{560E097F-3C01-4DA6-9F61-44A5E15A7D1F}" destId="{47AE30A6-4478-4E40-9316-60F5C4BBA755}" srcOrd="0" destOrd="0" presId="urn:microsoft.com/office/officeart/2009/3/layout/PieProcess"/>
    <dgm:cxn modelId="{E3EF3DC5-F580-47C2-A713-BF459FF6BB90}" type="presParOf" srcId="{BB5AE240-5A1E-4B24-8D27-45851C922E9E}" destId="{53487ADD-31BA-4658-AEB3-00C15CEC75E3}" srcOrd="23" destOrd="0" presId="urn:microsoft.com/office/officeart/2009/3/layout/PieProcess"/>
    <dgm:cxn modelId="{59271656-E01D-4783-AA60-A358AC6B28A5}" type="presParOf" srcId="{BB5AE240-5A1E-4B24-8D27-45851C922E9E}" destId="{6F9A2B35-24C9-4D7B-BC20-7C952D2D71AD}" srcOrd="24" destOrd="0" presId="urn:microsoft.com/office/officeart/2009/3/layout/PieProcess"/>
    <dgm:cxn modelId="{F9915E53-4FAA-4B8A-8395-A8E761942E32}" type="presParOf" srcId="{6F9A2B35-24C9-4D7B-BC20-7C952D2D71AD}" destId="{EA1EE3D5-DCC4-4971-9ADD-007FE4DDDDA1}" srcOrd="0" destOrd="0" presId="urn:microsoft.com/office/officeart/2009/3/layout/PieProcess"/>
    <dgm:cxn modelId="{85438CE4-6843-41B2-BA3B-322249FF7AE5}" type="presParOf" srcId="{6F9A2B35-24C9-4D7B-BC20-7C952D2D71AD}" destId="{5C2B4E19-556A-4AE8-BDA4-A384BA192389}" srcOrd="1" destOrd="0" presId="urn:microsoft.com/office/officeart/2009/3/layout/PieProcess"/>
    <dgm:cxn modelId="{4EAF03E7-F1DC-4314-B930-06EBE19FEA5F}" type="presParOf" srcId="{6F9A2B35-24C9-4D7B-BC20-7C952D2D71AD}" destId="{B5DCBCD2-368E-40CC-8492-1F8A26DA0E28}" srcOrd="2" destOrd="0" presId="urn:microsoft.com/office/officeart/2009/3/layout/PieProcess"/>
    <dgm:cxn modelId="{80934804-70F4-4510-8BE4-4FBC55B5E978}" type="presParOf" srcId="{BB5AE240-5A1E-4B24-8D27-45851C922E9E}" destId="{B77097C5-71D2-4A7B-8092-EB9A916ABE80}" srcOrd="25" destOrd="0" presId="urn:microsoft.com/office/officeart/2009/3/layout/PieProcess"/>
    <dgm:cxn modelId="{34A5EF3F-AE77-4F37-B0BA-319367DF5744}" type="presParOf" srcId="{BB5AE240-5A1E-4B24-8D27-45851C922E9E}" destId="{CC26B1C5-B47B-4994-8F18-D003A777A90E}" srcOrd="26" destOrd="0" presId="urn:microsoft.com/office/officeart/2009/3/layout/PieProcess"/>
    <dgm:cxn modelId="{86AEEB9B-7EF1-4A56-BF98-BBB515CEAD55}" type="presParOf" srcId="{CC26B1C5-B47B-4994-8F18-D003A777A90E}" destId="{51CF4C3F-E6FB-43E4-9A62-FF0C66C7C1EB}" srcOrd="0" destOrd="0" presId="urn:microsoft.com/office/officeart/2009/3/layout/PieProcess"/>
    <dgm:cxn modelId="{5CBA0833-A279-4188-B26D-DD52D031DE1A}" type="presParOf" srcId="{BB5AE240-5A1E-4B24-8D27-45851C922E9E}" destId="{20419DCF-9EB9-4D52-9E97-403ED531F1DF}" srcOrd="27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D1DBB-4245-4316-9141-B9BDC2CA2A07}">
      <dsp:nvSpPr>
        <dsp:cNvPr id="0" name=""/>
        <dsp:cNvSpPr/>
      </dsp:nvSpPr>
      <dsp:spPr>
        <a:xfrm>
          <a:off x="8200" y="533328"/>
          <a:ext cx="529245" cy="535166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BDAD97-AD39-498A-AB5F-0CD9941E0B14}">
      <dsp:nvSpPr>
        <dsp:cNvPr id="0" name=""/>
        <dsp:cNvSpPr/>
      </dsp:nvSpPr>
      <dsp:spPr>
        <a:xfrm>
          <a:off x="71439" y="599528"/>
          <a:ext cx="402766" cy="402766"/>
        </a:xfrm>
        <a:prstGeom prst="pie">
          <a:avLst>
            <a:gd name="adj1" fmla="val 14657142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E0E1D-8F11-4116-8086-4CAFB3B8849C}">
      <dsp:nvSpPr>
        <dsp:cNvPr id="0" name=""/>
        <dsp:cNvSpPr/>
      </dsp:nvSpPr>
      <dsp:spPr>
        <a:xfrm rot="16200000">
          <a:off x="-557883" y="1853385"/>
          <a:ext cx="1460029" cy="302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noProof="0" dirty="0" smtClean="0">
              <a:solidFill>
                <a:srgbClr val="FFFF00"/>
              </a:solidFill>
            </a:rPr>
            <a:t>sausis</a:t>
          </a:r>
          <a:endParaRPr lang="lt-LT" sz="1800" b="1" kern="1200" noProof="0" dirty="0">
            <a:solidFill>
              <a:srgbClr val="FFFF00"/>
            </a:solidFill>
          </a:endParaRPr>
        </a:p>
      </dsp:txBody>
      <dsp:txXfrm>
        <a:off x="-557883" y="1853385"/>
        <a:ext cx="1460029" cy="302074"/>
      </dsp:txXfrm>
    </dsp:sp>
    <dsp:sp modelId="{C5A0C190-0AF0-4AA5-80FA-A540300C632A}">
      <dsp:nvSpPr>
        <dsp:cNvPr id="0" name=""/>
        <dsp:cNvSpPr/>
      </dsp:nvSpPr>
      <dsp:spPr>
        <a:xfrm>
          <a:off x="386408" y="541255"/>
          <a:ext cx="1006916" cy="20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Įvadinis susitikimas. Darbo numatymas. Susitikimų grafiko aptarimas</a:t>
          </a:r>
          <a:r>
            <a:rPr lang="lt-LT" sz="1400" kern="1200" dirty="0" smtClean="0"/>
            <a:t>.</a:t>
          </a:r>
          <a:endParaRPr lang="lt-LT" sz="1400" kern="1200" noProof="0" dirty="0"/>
        </a:p>
      </dsp:txBody>
      <dsp:txXfrm>
        <a:off x="386408" y="541255"/>
        <a:ext cx="1006916" cy="2013833"/>
      </dsp:txXfrm>
    </dsp:sp>
    <dsp:sp modelId="{7A817A2E-C25F-4EAD-88D8-5011EE90A232}">
      <dsp:nvSpPr>
        <dsp:cNvPr id="0" name=""/>
        <dsp:cNvSpPr/>
      </dsp:nvSpPr>
      <dsp:spPr>
        <a:xfrm>
          <a:off x="1722700" y="541255"/>
          <a:ext cx="503458" cy="503458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414DD12-5B69-4412-8BD3-B295D8EEE0FB}">
      <dsp:nvSpPr>
        <dsp:cNvPr id="0" name=""/>
        <dsp:cNvSpPr/>
      </dsp:nvSpPr>
      <dsp:spPr>
        <a:xfrm>
          <a:off x="1773046" y="591601"/>
          <a:ext cx="402766" cy="402766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63C47-5E10-40E7-97F2-33973FC5EEA1}">
      <dsp:nvSpPr>
        <dsp:cNvPr id="0" name=""/>
        <dsp:cNvSpPr/>
      </dsp:nvSpPr>
      <dsp:spPr>
        <a:xfrm rot="16200000">
          <a:off x="1143723" y="1845458"/>
          <a:ext cx="1460029" cy="302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rgbClr val="FFFF00"/>
              </a:solidFill>
            </a:rPr>
            <a:t>sausis</a:t>
          </a:r>
          <a:endParaRPr lang="lt-LT" sz="1800" b="1" kern="1200" dirty="0">
            <a:solidFill>
              <a:srgbClr val="FFFF00"/>
            </a:solidFill>
          </a:endParaRPr>
        </a:p>
      </dsp:txBody>
      <dsp:txXfrm>
        <a:off x="1143723" y="1845458"/>
        <a:ext cx="1460029" cy="302074"/>
      </dsp:txXfrm>
    </dsp:sp>
    <dsp:sp modelId="{B46EE0DF-BA18-45EE-BB27-0F318C2EF774}">
      <dsp:nvSpPr>
        <dsp:cNvPr id="0" name=""/>
        <dsp:cNvSpPr/>
      </dsp:nvSpPr>
      <dsp:spPr>
        <a:xfrm>
          <a:off x="2075121" y="541255"/>
          <a:ext cx="1006916" cy="20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Pamokų tvarkaraščio sudarymo principai. </a:t>
          </a:r>
          <a:endParaRPr lang="lt-LT" sz="1400" kern="1200" dirty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Pamokų tvarkaraščio sudarymo principai. </a:t>
          </a:r>
          <a:endParaRPr lang="lt-LT" sz="1400" kern="1200" dirty="0">
            <a:solidFill>
              <a:srgbClr val="FFFF00"/>
            </a:solidFill>
          </a:endParaRPr>
        </a:p>
      </dsp:txBody>
      <dsp:txXfrm>
        <a:off x="2075121" y="541255"/>
        <a:ext cx="1006916" cy="2013833"/>
      </dsp:txXfrm>
    </dsp:sp>
    <dsp:sp modelId="{530E3A30-54AD-4A83-980E-2B655B426C8F}">
      <dsp:nvSpPr>
        <dsp:cNvPr id="0" name=""/>
        <dsp:cNvSpPr/>
      </dsp:nvSpPr>
      <dsp:spPr>
        <a:xfrm>
          <a:off x="3411414" y="541255"/>
          <a:ext cx="503458" cy="503458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F6627D-827E-40B4-87EA-36E1DA4F94B0}">
      <dsp:nvSpPr>
        <dsp:cNvPr id="0" name=""/>
        <dsp:cNvSpPr/>
      </dsp:nvSpPr>
      <dsp:spPr>
        <a:xfrm>
          <a:off x="3461760" y="591601"/>
          <a:ext cx="402766" cy="402766"/>
        </a:xfrm>
        <a:prstGeom prst="pie">
          <a:avLst>
            <a:gd name="adj1" fmla="val 11571426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F1948-39B9-4CF9-9CDF-214971873DC8}">
      <dsp:nvSpPr>
        <dsp:cNvPr id="0" name=""/>
        <dsp:cNvSpPr/>
      </dsp:nvSpPr>
      <dsp:spPr>
        <a:xfrm rot="16200000">
          <a:off x="2832437" y="1845458"/>
          <a:ext cx="1460029" cy="302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rgbClr val="FFFF00"/>
              </a:solidFill>
            </a:rPr>
            <a:t>vasaris</a:t>
          </a:r>
          <a:endParaRPr lang="lt-LT" sz="1800" b="1" kern="1200" dirty="0">
            <a:solidFill>
              <a:srgbClr val="FFFF00"/>
            </a:solidFill>
          </a:endParaRPr>
        </a:p>
      </dsp:txBody>
      <dsp:txXfrm>
        <a:off x="2832437" y="1845458"/>
        <a:ext cx="1460029" cy="302074"/>
      </dsp:txXfrm>
    </dsp:sp>
    <dsp:sp modelId="{C0D36CE1-C8AA-4337-9D8E-BDCE99DAD624}">
      <dsp:nvSpPr>
        <dsp:cNvPr id="0" name=""/>
        <dsp:cNvSpPr/>
      </dsp:nvSpPr>
      <dsp:spPr>
        <a:xfrm>
          <a:off x="3763835" y="541255"/>
          <a:ext cx="1006916" cy="20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Pagrindinio pasiekimų patikrinimų organizavimas (mokinių registras, Keltas, įsakymai dėl vykdymo ir vertinimo).</a:t>
          </a:r>
          <a:endParaRPr lang="lt-LT" sz="1400" kern="1200" dirty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Pagrindinio pasiekimų patikrinimų organizavimas (mokinių registras, Keltas, įsakymai dėl vykdymo ir vertinimo).</a:t>
          </a:r>
          <a:endParaRPr lang="lt-LT" sz="1400" kern="1200" dirty="0">
            <a:solidFill>
              <a:srgbClr val="FFFF00"/>
            </a:solidFill>
          </a:endParaRPr>
        </a:p>
      </dsp:txBody>
      <dsp:txXfrm>
        <a:off x="3763835" y="541255"/>
        <a:ext cx="1006916" cy="2013833"/>
      </dsp:txXfrm>
    </dsp:sp>
    <dsp:sp modelId="{C529E9AA-9F30-4D36-8778-C8AD97386775}">
      <dsp:nvSpPr>
        <dsp:cNvPr id="0" name=""/>
        <dsp:cNvSpPr/>
      </dsp:nvSpPr>
      <dsp:spPr>
        <a:xfrm>
          <a:off x="5100127" y="541255"/>
          <a:ext cx="503458" cy="503458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76944B0-8583-4770-8CA8-8C09B02BE09D}">
      <dsp:nvSpPr>
        <dsp:cNvPr id="0" name=""/>
        <dsp:cNvSpPr/>
      </dsp:nvSpPr>
      <dsp:spPr>
        <a:xfrm>
          <a:off x="5150473" y="591601"/>
          <a:ext cx="402766" cy="402766"/>
        </a:xfrm>
        <a:prstGeom prst="pie">
          <a:avLst>
            <a:gd name="adj1" fmla="val 10028574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0263B0-E945-4D72-A3B9-8F3F3EF6B3C2}">
      <dsp:nvSpPr>
        <dsp:cNvPr id="0" name=""/>
        <dsp:cNvSpPr/>
      </dsp:nvSpPr>
      <dsp:spPr>
        <a:xfrm rot="16200000">
          <a:off x="4521150" y="1845458"/>
          <a:ext cx="1460029" cy="302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rgbClr val="FFFF00"/>
              </a:solidFill>
            </a:rPr>
            <a:t>kovas</a:t>
          </a:r>
          <a:endParaRPr lang="lt-LT" sz="1800" b="1" kern="1200" dirty="0">
            <a:solidFill>
              <a:srgbClr val="FFFF00"/>
            </a:solidFill>
          </a:endParaRPr>
        </a:p>
      </dsp:txBody>
      <dsp:txXfrm>
        <a:off x="4521150" y="1845458"/>
        <a:ext cx="1460029" cy="302074"/>
      </dsp:txXfrm>
    </dsp:sp>
    <dsp:sp modelId="{4C7B130C-FC1F-4376-BDF7-2C9839FEE855}">
      <dsp:nvSpPr>
        <dsp:cNvPr id="0" name=""/>
        <dsp:cNvSpPr/>
      </dsp:nvSpPr>
      <dsp:spPr>
        <a:xfrm>
          <a:off x="5452548" y="541255"/>
          <a:ext cx="1059689" cy="20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VBE </a:t>
          </a:r>
          <a:r>
            <a:rPr lang="lt-LT" sz="1100" kern="1200" dirty="0" smtClean="0">
              <a:solidFill>
                <a:srgbClr val="FFFF00"/>
              </a:solidFill>
            </a:rPr>
            <a:t>atsisakymai, žymėjimai mokinių registre. Vidurinio ugdymo organizavimas 2023–2024 m. m. IV klasėse, mokymosi tęstinumas.</a:t>
          </a:r>
          <a:endParaRPr lang="lt-LT" sz="1100" kern="1200" dirty="0">
            <a:solidFill>
              <a:srgbClr val="FFFF0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 smtClean="0">
              <a:solidFill>
                <a:srgbClr val="FFFF00"/>
              </a:solidFill>
            </a:rPr>
            <a:t>VBE atsisakymai, žymėjimai mokinių registre. Vidurinio ugdymo organizavimas 2023–2024 m. m. IV klasėse, mokymosi tęstinumas.</a:t>
          </a:r>
          <a:endParaRPr lang="lt-LT" sz="1100" kern="1200" dirty="0">
            <a:solidFill>
              <a:srgbClr val="FFFF0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 smtClean="0">
              <a:solidFill>
                <a:srgbClr val="FFFF00"/>
              </a:solidFill>
            </a:rPr>
            <a:t>Darbas su duomenų perdavimo sistema KELTAS</a:t>
          </a:r>
          <a:endParaRPr lang="lt-LT" sz="1100" kern="1200" dirty="0">
            <a:solidFill>
              <a:srgbClr val="FFFF0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 smtClean="0">
              <a:solidFill>
                <a:srgbClr val="FFFF00"/>
              </a:solidFill>
            </a:rPr>
            <a:t>Darbas su duomenų perdavimo sistema KELTAS</a:t>
          </a:r>
          <a:endParaRPr lang="lt-LT" sz="1100" kern="1200" dirty="0">
            <a:solidFill>
              <a:srgbClr val="FFFF00"/>
            </a:solidFill>
          </a:endParaRPr>
        </a:p>
      </dsp:txBody>
      <dsp:txXfrm>
        <a:off x="5452548" y="541255"/>
        <a:ext cx="1059689" cy="2013833"/>
      </dsp:txXfrm>
    </dsp:sp>
    <dsp:sp modelId="{B329AA8E-F072-44E2-8E84-0CBB772956F5}">
      <dsp:nvSpPr>
        <dsp:cNvPr id="0" name=""/>
        <dsp:cNvSpPr/>
      </dsp:nvSpPr>
      <dsp:spPr>
        <a:xfrm>
          <a:off x="6841613" y="541255"/>
          <a:ext cx="503458" cy="503458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FC0390D-8C40-47C1-BF76-2EFC3C48658F}">
      <dsp:nvSpPr>
        <dsp:cNvPr id="0" name=""/>
        <dsp:cNvSpPr/>
      </dsp:nvSpPr>
      <dsp:spPr>
        <a:xfrm>
          <a:off x="6891959" y="591601"/>
          <a:ext cx="402766" cy="402766"/>
        </a:xfrm>
        <a:prstGeom prst="pie">
          <a:avLst>
            <a:gd name="adj1" fmla="val 8485716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ED004-AEC2-4B2E-AE54-B953DF5DE279}">
      <dsp:nvSpPr>
        <dsp:cNvPr id="0" name=""/>
        <dsp:cNvSpPr/>
      </dsp:nvSpPr>
      <dsp:spPr>
        <a:xfrm rot="16200000">
          <a:off x="6262636" y="1845458"/>
          <a:ext cx="1460029" cy="302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noProof="0" dirty="0" smtClean="0">
              <a:solidFill>
                <a:srgbClr val="FFFF00"/>
              </a:solidFill>
            </a:rPr>
            <a:t>kovas</a:t>
          </a:r>
          <a:endParaRPr lang="lt-LT" sz="1800" b="1" kern="1200" noProof="0" dirty="0">
            <a:solidFill>
              <a:srgbClr val="FFFF00"/>
            </a:solidFill>
          </a:endParaRPr>
        </a:p>
      </dsp:txBody>
      <dsp:txXfrm>
        <a:off x="6262636" y="1845458"/>
        <a:ext cx="1460029" cy="302074"/>
      </dsp:txXfrm>
    </dsp:sp>
    <dsp:sp modelId="{FB8FE283-156B-434D-A1F2-DA310C1CD28C}">
      <dsp:nvSpPr>
        <dsp:cNvPr id="0" name=""/>
        <dsp:cNvSpPr/>
      </dsp:nvSpPr>
      <dsp:spPr>
        <a:xfrm>
          <a:off x="7194034" y="541255"/>
          <a:ext cx="1006916" cy="20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Individualių ugdymo planų susidarymas 2023–2024 m. m. III gimnazijos klasėse</a:t>
          </a:r>
          <a:endParaRPr lang="lt-LT" sz="1400" kern="1200" noProof="0" dirty="0">
            <a:solidFill>
              <a:srgbClr val="FFFF00"/>
            </a:solidFill>
          </a:endParaRPr>
        </a:p>
      </dsp:txBody>
      <dsp:txXfrm>
        <a:off x="7194034" y="541255"/>
        <a:ext cx="1006916" cy="2013833"/>
      </dsp:txXfrm>
    </dsp:sp>
    <dsp:sp modelId="{C10C9D15-02B5-4624-A661-40B01EEF4E7D}">
      <dsp:nvSpPr>
        <dsp:cNvPr id="0" name=""/>
        <dsp:cNvSpPr/>
      </dsp:nvSpPr>
      <dsp:spPr>
        <a:xfrm>
          <a:off x="8530326" y="541255"/>
          <a:ext cx="503458" cy="503458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5242B22-FB90-48C8-88C1-F10600D9C233}">
      <dsp:nvSpPr>
        <dsp:cNvPr id="0" name=""/>
        <dsp:cNvSpPr/>
      </dsp:nvSpPr>
      <dsp:spPr>
        <a:xfrm>
          <a:off x="8580672" y="591601"/>
          <a:ext cx="402766" cy="402766"/>
        </a:xfrm>
        <a:prstGeom prst="pie">
          <a:avLst>
            <a:gd name="adj1" fmla="val 6942858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ED89B-AFA7-4284-AE4F-C105B0DBBD6B}">
      <dsp:nvSpPr>
        <dsp:cNvPr id="0" name=""/>
        <dsp:cNvSpPr/>
      </dsp:nvSpPr>
      <dsp:spPr>
        <a:xfrm rot="16200000">
          <a:off x="7959231" y="1769434"/>
          <a:ext cx="1460029" cy="302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rgbClr val="FFFF00"/>
              </a:solidFill>
            </a:rPr>
            <a:t>balandis</a:t>
          </a:r>
          <a:endParaRPr lang="lt-LT" sz="1800" b="1" kern="1200" dirty="0">
            <a:solidFill>
              <a:srgbClr val="FFFF00"/>
            </a:solidFill>
          </a:endParaRPr>
        </a:p>
      </dsp:txBody>
      <dsp:txXfrm>
        <a:off x="7959231" y="1769434"/>
        <a:ext cx="1460029" cy="302074"/>
      </dsp:txXfrm>
    </dsp:sp>
    <dsp:sp modelId="{47AE30A6-4478-4E40-9316-60F5C4BBA755}">
      <dsp:nvSpPr>
        <dsp:cNvPr id="0" name=""/>
        <dsp:cNvSpPr/>
      </dsp:nvSpPr>
      <dsp:spPr>
        <a:xfrm>
          <a:off x="8960270" y="556711"/>
          <a:ext cx="1006916" cy="228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Vidurinio </a:t>
          </a:r>
          <a:r>
            <a:rPr lang="lt-LT" sz="1400" kern="1200" dirty="0" smtClean="0">
              <a:solidFill>
                <a:srgbClr val="FFFF00"/>
              </a:solidFill>
            </a:rPr>
            <a:t>ugdymo organizavimas 2023–2024 m. m. III </a:t>
          </a:r>
          <a:r>
            <a:rPr lang="lt-LT" sz="1400" kern="1200" dirty="0" smtClean="0">
              <a:solidFill>
                <a:srgbClr val="FFFF00"/>
              </a:solidFill>
            </a:rPr>
            <a:t>ir IV klasėse</a:t>
          </a:r>
          <a:endParaRPr lang="lt-LT" sz="1400" kern="1200" dirty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Vidurinio ugdymo </a:t>
          </a:r>
          <a:r>
            <a:rPr lang="lt-LT" sz="1200" kern="1200" dirty="0" smtClean="0">
              <a:solidFill>
                <a:srgbClr val="FFFF00"/>
              </a:solidFill>
            </a:rPr>
            <a:t>organizavimas </a:t>
          </a:r>
          <a:r>
            <a:rPr lang="lt-LT" sz="1400" kern="1200" dirty="0" smtClean="0">
              <a:solidFill>
                <a:srgbClr val="FFFF00"/>
              </a:solidFill>
            </a:rPr>
            <a:t>2023–2024 m. m. III ir IV klasėse</a:t>
          </a:r>
          <a:endParaRPr lang="lt-LT" sz="1400" kern="1200" dirty="0">
            <a:solidFill>
              <a:srgbClr val="FFFF00"/>
            </a:solidFill>
          </a:endParaRPr>
        </a:p>
      </dsp:txBody>
      <dsp:txXfrm>
        <a:off x="8960270" y="556711"/>
        <a:ext cx="1006916" cy="2285277"/>
      </dsp:txXfrm>
    </dsp:sp>
    <dsp:sp modelId="{EA1EE3D5-DCC4-4971-9ADD-007FE4DDDDA1}">
      <dsp:nvSpPr>
        <dsp:cNvPr id="0" name=""/>
        <dsp:cNvSpPr/>
      </dsp:nvSpPr>
      <dsp:spPr>
        <a:xfrm>
          <a:off x="10219040" y="541255"/>
          <a:ext cx="503458" cy="503458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C2B4E19-556A-4AE8-BDA4-A384BA192389}">
      <dsp:nvSpPr>
        <dsp:cNvPr id="0" name=""/>
        <dsp:cNvSpPr/>
      </dsp:nvSpPr>
      <dsp:spPr>
        <a:xfrm>
          <a:off x="10269386" y="591601"/>
          <a:ext cx="402766" cy="4027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CBCD2-368E-40CC-8492-1F8A26DA0E28}">
      <dsp:nvSpPr>
        <dsp:cNvPr id="0" name=""/>
        <dsp:cNvSpPr/>
      </dsp:nvSpPr>
      <dsp:spPr>
        <a:xfrm rot="16200000">
          <a:off x="9640063" y="1845458"/>
          <a:ext cx="1460029" cy="302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rgbClr val="FFFF00"/>
              </a:solidFill>
            </a:rPr>
            <a:t>gegužė</a:t>
          </a:r>
          <a:endParaRPr lang="lt-LT" sz="1800" b="1" kern="1200" dirty="0">
            <a:solidFill>
              <a:srgbClr val="FFFF00"/>
            </a:solidFill>
          </a:endParaRPr>
        </a:p>
      </dsp:txBody>
      <dsp:txXfrm>
        <a:off x="9640063" y="1845458"/>
        <a:ext cx="1460029" cy="302074"/>
      </dsp:txXfrm>
    </dsp:sp>
    <dsp:sp modelId="{51CF4C3F-E6FB-43E4-9A62-FF0C66C7C1EB}">
      <dsp:nvSpPr>
        <dsp:cNvPr id="0" name=""/>
        <dsp:cNvSpPr/>
      </dsp:nvSpPr>
      <dsp:spPr>
        <a:xfrm>
          <a:off x="10571461" y="541255"/>
          <a:ext cx="1006916" cy="20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Pagrindinio ugdymo II dalies organizavimas 2023–2024 m. m.</a:t>
          </a:r>
          <a:endParaRPr lang="lt-LT" sz="1400" kern="1200" dirty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rgbClr val="FFFF00"/>
              </a:solidFill>
            </a:rPr>
            <a:t>Pagrindinio ugdymo II dalies </a:t>
          </a:r>
          <a:r>
            <a:rPr lang="lt-LT" sz="1200" kern="1200" dirty="0" smtClean="0">
              <a:solidFill>
                <a:srgbClr val="FFFF00"/>
              </a:solidFill>
            </a:rPr>
            <a:t>organizavimas </a:t>
          </a:r>
          <a:r>
            <a:rPr lang="lt-LT" sz="1400" kern="1200" dirty="0" smtClean="0">
              <a:solidFill>
                <a:srgbClr val="FFFF00"/>
              </a:solidFill>
            </a:rPr>
            <a:t>2023–2024 m. m.</a:t>
          </a:r>
          <a:endParaRPr lang="lt-LT" sz="1400" kern="1200" dirty="0">
            <a:solidFill>
              <a:srgbClr val="FFFF00"/>
            </a:solidFill>
          </a:endParaRPr>
        </a:p>
      </dsp:txBody>
      <dsp:txXfrm>
        <a:off x="10571461" y="541255"/>
        <a:ext cx="1006916" cy="2013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D9D0D08-453C-483C-9FF1-3EFDDC6E4F25}" type="datetime1">
              <a:rPr lang="lt-LT" smtClean="0"/>
              <a:t>2023.06.06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BDB4A9D-093B-4018-8CD5-A4A9A3BC8EF6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lt-LT" smtClean="0"/>
              <a:pPr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7259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lt-LT" smtClean="0"/>
              <a:pPr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1806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</a:t>
            </a:r>
            <a:r>
              <a:rPr lang="lt-LT" dirty="0" err="1" smtClean="0"/>
              <a:t>paantrš</a:t>
            </a:r>
            <a:r>
              <a:rPr lang="lt-LT" dirty="0" smtClean="0"/>
              <a:t>. stilių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78B0436-C10D-4BD2-A7BD-17745158BC96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6542CF8D-4086-4A76-805E-45DD96A5ED69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5D8760D-BBD8-416B-8A33-70A7F20E107B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3D6EACF-F982-4A04-BEA5-EB0CD72B0463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CCBC4CA-4481-4458-9978-DD79B68D61AE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DE5A239A-BA1E-466D-AD4A-13A1215632B9}" type="datetime1">
              <a:rPr lang="lt-LT" smtClean="0"/>
              <a:pPr algn="r"/>
              <a:t>2023.06.06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6CFCEA67-31C5-45CA-A820-CC49D27F4371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70BB33A-85F8-4C8F-A512-587779C92A3E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FECDD59-076B-4443-82D3-5F8C6EB241F0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o su antraš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aveikslėlio vietos rezervavimo ženklas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6139803-8B70-4CB0-8714-73B776386199}" type="datetime1">
              <a:rPr lang="lt-LT" smtClean="0"/>
              <a:pPr/>
              <a:t>2023.06.06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 rtl="0"/>
            <a:r>
              <a:rPr lang="lt-LT" dirty="0" smtClean="0"/>
              <a:t>Antras lygis</a:t>
            </a:r>
          </a:p>
          <a:p>
            <a:pPr lvl="2" rtl="0"/>
            <a:r>
              <a:rPr lang="lt-LT" dirty="0" smtClean="0"/>
              <a:t>Trečias lygis</a:t>
            </a:r>
          </a:p>
          <a:p>
            <a:pPr lvl="3" rtl="0"/>
            <a:r>
              <a:rPr lang="lt-LT" dirty="0" smtClean="0"/>
              <a:t>Ketvirtas lygis</a:t>
            </a:r>
          </a:p>
          <a:p>
            <a:pPr lvl="4" rtl="0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243C54E-6407-4947-AA2E-CD9BE8D075A6}" type="datetime1">
              <a:rPr lang="lt-LT" smtClean="0"/>
              <a:pPr algn="r"/>
              <a:t>2023.06.06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476672"/>
            <a:ext cx="1716209" cy="1638592"/>
          </a:xfrm>
          <a:prstGeom prst="rect">
            <a:avLst/>
          </a:prstGeom>
          <a:noFill/>
        </p:spPr>
      </p:pic>
      <p:pic>
        <p:nvPicPr>
          <p:cNvPr id="7" name="Paveikslėlis 6" descr="C:\Users\Mokytojas\Desktop\logo201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32" y="499304"/>
            <a:ext cx="1650361" cy="24506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2 paantraštė">
            <a:extLst>
              <a:ext uri="{FF2B5EF4-FFF2-40B4-BE49-F238E27FC236}">
                <a16:creationId xmlns:a16="http://schemas.microsoft.com/office/drawing/2014/main" xmlns="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48" y="4077072"/>
            <a:ext cx="6480720" cy="1872208"/>
          </a:xfrm>
        </p:spPr>
        <p:txBody>
          <a:bodyPr rtlCol="0">
            <a:normAutofit/>
          </a:bodyPr>
          <a:lstStyle/>
          <a:p>
            <a:pPr algn="r" fontAlgn="base"/>
            <a:r>
              <a:rPr lang="lt-LT" b="1" cap="none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Mentorė </a:t>
            </a:r>
            <a:r>
              <a:rPr lang="lt-LT" dirty="0">
                <a:solidFill>
                  <a:srgbClr val="FFFF00"/>
                </a:solidFill>
              </a:rPr>
              <a:t>–</a:t>
            </a:r>
            <a:r>
              <a:rPr lang="lt-LT" dirty="0"/>
              <a:t> </a:t>
            </a:r>
            <a:r>
              <a:rPr lang="lt-LT" b="1" cap="none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Zita Stankevičienė, Šiaulių Juliaus Janonio gimnazijos direktoriaus pavaduotoja ugdymui.​</a:t>
            </a:r>
          </a:p>
          <a:p>
            <a:pPr algn="r" fontAlgn="base"/>
            <a:r>
              <a:rPr lang="lt-LT" b="1" cap="none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Konsultuojamoji </a:t>
            </a:r>
            <a:r>
              <a:rPr lang="lt-LT" dirty="0">
                <a:solidFill>
                  <a:srgbClr val="FFFF00"/>
                </a:solidFill>
              </a:rPr>
              <a:t>– </a:t>
            </a:r>
            <a:r>
              <a:rPr lang="lt-LT" b="1" cap="none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Daiva Rindzevičienė, Šiaulių „Romuvos“ gimnazijos direktoriaus pavaduotoja ugdymui</a:t>
            </a:r>
            <a:r>
              <a:rPr lang="lt-LT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.​</a:t>
            </a:r>
            <a:endParaRPr lang="lt-LT" cap="none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>
            <a:off x="621804" y="-315416"/>
            <a:ext cx="11161239" cy="1368152"/>
          </a:xfrm>
        </p:spPr>
        <p:txBody>
          <a:bodyPr rtlCol="0">
            <a:noAutofit/>
          </a:bodyPr>
          <a:lstStyle/>
          <a:p>
            <a:pPr rtl="0"/>
            <a:r>
              <a:rPr lang="lt-LT" sz="4000" b="1" dirty="0" smtClean="0">
                <a:solidFill>
                  <a:srgbClr val="FFFF00"/>
                </a:solidFill>
              </a:rPr>
              <a:t>Mentorystės trukmė: 2023 m. sausis-gegužė </a:t>
            </a:r>
            <a:endParaRPr lang="lt-LT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2 turinio vietos rezervavimo ženklas" descr="Besikeičiantis srauta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043087"/>
              </p:ext>
            </p:extLst>
          </p:nvPr>
        </p:nvGraphicFramePr>
        <p:xfrm>
          <a:off x="272871" y="1196752"/>
          <a:ext cx="1191595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0000">
              <a:srgbClr val="3366CC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 rot="2276168">
            <a:off x="-487485" y="558047"/>
            <a:ext cx="3838633" cy="1927225"/>
          </a:xfrm>
          <a:prstGeom prst="plus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336699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57150" h="101600"/>
            <a:bevelB w="165100" prst="coolSlant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Asmenybės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augimui</a:t>
            </a:r>
            <a:endParaRPr lang="lt-LT" altLang="lt-LT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429290">
            <a:off x="8620403" y="3874415"/>
            <a:ext cx="3686273" cy="2347912"/>
          </a:xfrm>
          <a:prstGeom prst="plus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CC66FF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2000" b="1" dirty="0">
                <a:latin typeface="Arial" pitchFamily="34" charset="0"/>
              </a:rPr>
              <a:t>    </a:t>
            </a:r>
            <a:r>
              <a:rPr lang="lt-LT" altLang="lt-LT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Tobulinimo</a:t>
            </a:r>
            <a:r>
              <a:rPr lang="lt-LT" altLang="lt-LT" sz="2000" b="1" dirty="0" smtClean="0">
                <a:latin typeface="Arial" pitchFamily="34" charset="0"/>
              </a:rPr>
              <a:t> </a:t>
            </a:r>
            <a:r>
              <a:rPr lang="lt-LT" altLang="lt-LT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kultūrai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9687292">
            <a:off x="280375" y="2932757"/>
            <a:ext cx="3743409" cy="2241550"/>
          </a:xfrm>
          <a:prstGeom prst="plus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CC66FF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Veikimas</a:t>
            </a:r>
            <a:r>
              <a:rPr lang="lt-LT" altLang="lt-LT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lt-LT" altLang="lt-LT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kartu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 rot="19947154">
            <a:off x="7480673" y="823147"/>
            <a:ext cx="3743409" cy="2241550"/>
          </a:xfrm>
          <a:prstGeom prst="plus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CC66FF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Rezultatyvumui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1509328">
            <a:off x="4950533" y="304207"/>
            <a:ext cx="3743409" cy="2241550"/>
          </a:xfrm>
          <a:prstGeom prst="plus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336699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57150" h="101600"/>
            <a:bevelB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Pasidalytai lyderystei</a:t>
            </a:r>
            <a:endParaRPr lang="lt-LT" altLang="lt-LT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 rot="20814495">
            <a:off x="8591837" y="2149188"/>
            <a:ext cx="3743409" cy="2241550"/>
          </a:xfrm>
          <a:prstGeom prst="plus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336699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57150" h="101600"/>
            <a:bevelB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Sprendimų pagrįstumui</a:t>
            </a:r>
            <a:endParaRPr lang="lt-LT" altLang="lt-LT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 rot="20183269">
            <a:off x="1862592" y="346668"/>
            <a:ext cx="3743409" cy="2241550"/>
          </a:xfrm>
          <a:prstGeom prst="plus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CC66FF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165100" prst="coolSlant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b="1" dirty="0">
                <a:solidFill>
                  <a:srgbClr val="CC0000"/>
                </a:solidFill>
                <a:latin typeface="Comic Sans MS" panose="030F0702030302020204" pitchFamily="66" charset="0"/>
              </a:rPr>
              <a:t>Meistriškumui</a:t>
            </a:r>
            <a:endParaRPr lang="lt-LT" altLang="lt-LT" sz="2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rot="2065453">
            <a:off x="6181438" y="3858780"/>
            <a:ext cx="3743409" cy="2241550"/>
          </a:xfrm>
          <a:prstGeom prst="plus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336699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57150" h="101600"/>
            <a:bevelB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Kolegialiam mokymuisi</a:t>
            </a:r>
            <a:endParaRPr lang="lt-LT" altLang="lt-LT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rot="21307940">
            <a:off x="3986973" y="2123518"/>
            <a:ext cx="4318991" cy="2022978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CC66FF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5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POVEIKIS</a:t>
            </a:r>
            <a:endParaRPr lang="lt-LT" altLang="lt-LT" sz="2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20371597">
            <a:off x="1819386" y="4278192"/>
            <a:ext cx="3743409" cy="2241550"/>
          </a:xfrm>
          <a:prstGeom prst="plus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336699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57150" h="101600"/>
            <a:bevelB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Veiklos kryptingumui</a:t>
            </a:r>
            <a:endParaRPr lang="lt-LT" altLang="lt-LT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rot="2920838">
            <a:off x="4143512" y="4487809"/>
            <a:ext cx="3743409" cy="2241550"/>
          </a:xfrm>
          <a:prstGeom prst="plus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CC66FF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Rezultatyvumui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21359078">
            <a:off x="-512038" y="-428637"/>
            <a:ext cx="13263786" cy="7760553"/>
          </a:xfrm>
          <a:prstGeom prst="plus">
            <a:avLst>
              <a:gd name="adj" fmla="val 1609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57200" dist="355600" dir="8640000" sx="116000" sy="116000" algn="ctr" rotWithShape="0">
              <a:srgbClr val="CC66FF">
                <a:alpha val="66667"/>
              </a:srgbClr>
            </a:outerShdw>
          </a:effectLst>
          <a:scene3d>
            <a:camera prst="orthographicFront"/>
            <a:lightRig rig="flood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lt-LT" altLang="lt-LT" sz="6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SVARBIAUSIA</a:t>
            </a:r>
          </a:p>
          <a:p>
            <a:pPr algn="ctr">
              <a:spcBef>
                <a:spcPct val="0"/>
              </a:spcBef>
            </a:pPr>
            <a:r>
              <a:rPr lang="lt-LT" altLang="lt-LT" sz="9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„NEPERDEGTI...“</a:t>
            </a:r>
            <a:endParaRPr lang="lt-LT" altLang="lt-LT" sz="9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kaitmeninio mėlyno tunelio tema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90_TF02895261_TF02895261" id="{B9AB9FBD-54FB-48EC-8F43-34811A300AD5}" vid="{4BC06F8C-451A-4AA5-93E0-37FA410743A1}"/>
    </a:ext>
  </a:extLst>
</a:theme>
</file>

<file path=ppt/theme/theme2.xml><?xml version="1.0" encoding="utf-8"?>
<a:theme xmlns:a="http://schemas.openxmlformats.org/drawingml/2006/main" name="„Office“ t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Pasirinktinai</PresentationFormat>
  <Paragraphs>40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4" baseType="lpstr">
      <vt:lpstr>Skaitmeninio mėlyno tunelio tema 16 x 9</vt:lpstr>
      <vt:lpstr>PowerPoint pristatymas</vt:lpstr>
      <vt:lpstr>Mentorystės trukmė: 2023 m. sausis-gegužė 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2023-06-05T16:34:44Z</dcterms:created>
  <dcterms:modified xsi:type="dcterms:W3CDTF">2023-06-06T14:09:47Z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